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43" r:id="rId1"/>
  </p:sldMasterIdLst>
  <p:notesMasterIdLst>
    <p:notesMasterId r:id="rId32"/>
  </p:notesMasterIdLst>
  <p:handoutMasterIdLst>
    <p:handoutMasterId r:id="rId33"/>
  </p:handoutMasterIdLst>
  <p:sldIdLst>
    <p:sldId id="256" r:id="rId2"/>
    <p:sldId id="257" r:id="rId3"/>
    <p:sldId id="336" r:id="rId4"/>
    <p:sldId id="268" r:id="rId5"/>
    <p:sldId id="302" r:id="rId6"/>
    <p:sldId id="258" r:id="rId7"/>
    <p:sldId id="335" r:id="rId8"/>
    <p:sldId id="259" r:id="rId9"/>
    <p:sldId id="269" r:id="rId10"/>
    <p:sldId id="270" r:id="rId11"/>
    <p:sldId id="337" r:id="rId12"/>
    <p:sldId id="338" r:id="rId13"/>
    <p:sldId id="339" r:id="rId14"/>
    <p:sldId id="340" r:id="rId15"/>
    <p:sldId id="341" r:id="rId16"/>
    <p:sldId id="271" r:id="rId17"/>
    <p:sldId id="272" r:id="rId18"/>
    <p:sldId id="342" r:id="rId19"/>
    <p:sldId id="262" r:id="rId20"/>
    <p:sldId id="273" r:id="rId21"/>
    <p:sldId id="274" r:id="rId22"/>
    <p:sldId id="344" r:id="rId23"/>
    <p:sldId id="345" r:id="rId24"/>
    <p:sldId id="346" r:id="rId25"/>
    <p:sldId id="275" r:id="rId26"/>
    <p:sldId id="347" r:id="rId27"/>
    <p:sldId id="309" r:id="rId28"/>
    <p:sldId id="311" r:id="rId29"/>
    <p:sldId id="348" r:id="rId30"/>
    <p:sldId id="267" r:id="rId31"/>
  </p:sldIdLst>
  <p:sldSz cx="12192000" cy="6858000"/>
  <p:notesSz cx="6858000" cy="9144000"/>
  <p:defaultTextStyle>
    <a:defPPr>
      <a:defRPr lang="en-US"/>
    </a:defPPr>
    <a:lvl1pPr algn="l"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578" userDrawn="1">
          <p15:clr>
            <a:srgbClr val="A4A3A4"/>
          </p15:clr>
        </p15:guide>
        <p15:guide id="2" orient="horz" pos="1706" userDrawn="1">
          <p15:clr>
            <a:srgbClr val="A4A3A4"/>
          </p15:clr>
        </p15:guide>
        <p15:guide id="3" orient="horz" pos="2840" userDrawn="1">
          <p15:clr>
            <a:srgbClr val="A4A3A4"/>
          </p15:clr>
        </p15:guide>
        <p15:guide id="4" orient="horz" pos="3884" userDrawn="1">
          <p15:clr>
            <a:srgbClr val="A4A3A4"/>
          </p15:clr>
        </p15:guide>
        <p15:guide id="5" pos="277" userDrawn="1">
          <p15:clr>
            <a:srgbClr val="A4A3A4"/>
          </p15:clr>
        </p15:guide>
        <p15:guide id="6" pos="2691" userDrawn="1">
          <p15:clr>
            <a:srgbClr val="A4A3A4"/>
          </p15:clr>
        </p15:guide>
        <p15:guide id="7" pos="7408" userDrawn="1">
          <p15:clr>
            <a:srgbClr val="A4A3A4"/>
          </p15:clr>
        </p15:guide>
        <p15:guide id="8" pos="4989"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7AFFF"/>
    <a:srgbClr val="BBFF4D"/>
    <a:srgbClr val="BFFF5A"/>
    <a:srgbClr val="BFFF53"/>
    <a:srgbClr val="EAE4D9"/>
    <a:srgbClr val="F2EFF2"/>
    <a:srgbClr val="E9D1DD"/>
    <a:srgbClr val="E5F5F7"/>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DE23661-7BED-4744-867B-DE7D14F460A5}" v="3" dt="2020-11-11T23:48:48.99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198"/>
    <p:restoredTop sz="96973"/>
  </p:normalViewPr>
  <p:slideViewPr>
    <p:cSldViewPr>
      <p:cViewPr varScale="1">
        <p:scale>
          <a:sx n="219" d="100"/>
          <a:sy n="219" d="100"/>
        </p:scale>
        <p:origin x="4712" y="192"/>
      </p:cViewPr>
      <p:guideLst>
        <p:guide orient="horz" pos="578"/>
        <p:guide orient="horz" pos="1706"/>
        <p:guide orient="horz" pos="2840"/>
        <p:guide orient="horz" pos="3884"/>
        <p:guide pos="277"/>
        <p:guide pos="2691"/>
        <p:guide pos="7408"/>
        <p:guide pos="4989"/>
      </p:guideLst>
    </p:cSldViewPr>
  </p:slideViewPr>
  <p:outlineViewPr>
    <p:cViewPr>
      <p:scale>
        <a:sx n="33" d="100"/>
        <a:sy n="33" d="100"/>
      </p:scale>
      <p:origin x="0" y="-4072"/>
    </p:cViewPr>
  </p:outlineViewPr>
  <p:notesTextViewPr>
    <p:cViewPr>
      <p:scale>
        <a:sx n="100" d="100"/>
        <a:sy n="100" d="100"/>
      </p:scale>
      <p:origin x="0" y="0"/>
    </p:cViewPr>
  </p:notesTextViewPr>
  <p:sorterViewPr>
    <p:cViewPr>
      <p:scale>
        <a:sx n="66" d="100"/>
        <a:sy n="66" d="100"/>
      </p:scale>
      <p:origin x="0" y="0"/>
    </p:cViewPr>
  </p:sorterViewPr>
  <p:notesViewPr>
    <p:cSldViewPr snapToGrid="0" snapToObjects="1">
      <p:cViewPr varScale="1">
        <p:scale>
          <a:sx n="57" d="100"/>
          <a:sy n="57" d="100"/>
        </p:scale>
        <p:origin x="-3792" y="-10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5/10/relationships/revisionInfo" Target="revisionInfo.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handoutMaster" Target="handoutMasters/handoutMaster1.xml"/><Relationship Id="rId38"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ipani, Aldo" userId="3d811883-7188-4056-86e4-ebeb30c53017" providerId="ADAL" clId="{57F098CF-DADA-C44D-A867-E558C80B7CDA}"/>
    <pc:docChg chg="undo custSel addSld delSld modSld sldOrd">
      <pc:chgData name="Lipani, Aldo" userId="3d811883-7188-4056-86e4-ebeb30c53017" providerId="ADAL" clId="{57F098CF-DADA-C44D-A867-E558C80B7CDA}" dt="2020-11-04T23:51:36.361" v="4944"/>
      <pc:docMkLst>
        <pc:docMk/>
      </pc:docMkLst>
      <pc:sldChg chg="modSp mod">
        <pc:chgData name="Lipani, Aldo" userId="3d811883-7188-4056-86e4-ebeb30c53017" providerId="ADAL" clId="{57F098CF-DADA-C44D-A867-E558C80B7CDA}" dt="2020-10-21T19:52:37.690" v="57" actId="14100"/>
        <pc:sldMkLst>
          <pc:docMk/>
          <pc:sldMk cId="936308896" sldId="256"/>
        </pc:sldMkLst>
        <pc:spChg chg="mod">
          <ac:chgData name="Lipani, Aldo" userId="3d811883-7188-4056-86e4-ebeb30c53017" providerId="ADAL" clId="{57F098CF-DADA-C44D-A867-E558C80B7CDA}" dt="2020-10-21T19:52:37.690" v="57" actId="14100"/>
          <ac:spMkLst>
            <pc:docMk/>
            <pc:sldMk cId="936308896" sldId="256"/>
            <ac:spMk id="6" creationId="{3ACAE145-F0B1-CE44-9147-C4BD2A18800B}"/>
          </ac:spMkLst>
        </pc:spChg>
      </pc:sldChg>
      <pc:sldChg chg="modSp mod">
        <pc:chgData name="Lipani, Aldo" userId="3d811883-7188-4056-86e4-ebeb30c53017" providerId="ADAL" clId="{57F098CF-DADA-C44D-A867-E558C80B7CDA}" dt="2020-11-04T23:50:35.346" v="4942" actId="403"/>
        <pc:sldMkLst>
          <pc:docMk/>
          <pc:sldMk cId="1333199065" sldId="257"/>
        </pc:sldMkLst>
        <pc:spChg chg="mod">
          <ac:chgData name="Lipani, Aldo" userId="3d811883-7188-4056-86e4-ebeb30c53017" providerId="ADAL" clId="{57F098CF-DADA-C44D-A867-E558C80B7CDA}" dt="2020-10-21T19:52:57.135" v="82" actId="20577"/>
          <ac:spMkLst>
            <pc:docMk/>
            <pc:sldMk cId="1333199065" sldId="257"/>
            <ac:spMk id="4" creationId="{EF105FD8-3D4A-D841-A43D-F55CB95F4D0E}"/>
          </ac:spMkLst>
        </pc:spChg>
        <pc:spChg chg="mod">
          <ac:chgData name="Lipani, Aldo" userId="3d811883-7188-4056-86e4-ebeb30c53017" providerId="ADAL" clId="{57F098CF-DADA-C44D-A867-E558C80B7CDA}" dt="2020-11-04T23:50:35.346" v="4942" actId="403"/>
          <ac:spMkLst>
            <pc:docMk/>
            <pc:sldMk cId="1333199065" sldId="257"/>
            <ac:spMk id="5" creationId="{58F200FB-DEA3-BF42-9B0F-C63779500622}"/>
          </ac:spMkLst>
        </pc:spChg>
      </pc:sldChg>
      <pc:sldChg chg="del">
        <pc:chgData name="Lipani, Aldo" userId="3d811883-7188-4056-86e4-ebeb30c53017" providerId="ADAL" clId="{57F098CF-DADA-C44D-A867-E558C80B7CDA}" dt="2020-10-21T19:52:14.217" v="0" actId="2696"/>
        <pc:sldMkLst>
          <pc:docMk/>
          <pc:sldMk cId="3672666340" sldId="258"/>
        </pc:sldMkLst>
      </pc:sldChg>
      <pc:sldChg chg="del">
        <pc:chgData name="Lipani, Aldo" userId="3d811883-7188-4056-86e4-ebeb30c53017" providerId="ADAL" clId="{57F098CF-DADA-C44D-A867-E558C80B7CDA}" dt="2020-10-21T19:52:14.889" v="2" actId="2696"/>
        <pc:sldMkLst>
          <pc:docMk/>
          <pc:sldMk cId="4801027" sldId="260"/>
        </pc:sldMkLst>
      </pc:sldChg>
      <pc:sldChg chg="del">
        <pc:chgData name="Lipani, Aldo" userId="3d811883-7188-4056-86e4-ebeb30c53017" providerId="ADAL" clId="{57F098CF-DADA-C44D-A867-E558C80B7CDA}" dt="2020-10-21T19:52:15.001" v="4" actId="2696"/>
        <pc:sldMkLst>
          <pc:docMk/>
          <pc:sldMk cId="784911702" sldId="261"/>
        </pc:sldMkLst>
      </pc:sldChg>
      <pc:sldChg chg="del">
        <pc:chgData name="Lipani, Aldo" userId="3d811883-7188-4056-86e4-ebeb30c53017" providerId="ADAL" clId="{57F098CF-DADA-C44D-A867-E558C80B7CDA}" dt="2020-10-21T19:52:15.037" v="5" actId="2696"/>
        <pc:sldMkLst>
          <pc:docMk/>
          <pc:sldMk cId="1664498035" sldId="262"/>
        </pc:sldMkLst>
      </pc:sldChg>
      <pc:sldChg chg="del">
        <pc:chgData name="Lipani, Aldo" userId="3d811883-7188-4056-86e4-ebeb30c53017" providerId="ADAL" clId="{57F098CF-DADA-C44D-A867-E558C80B7CDA}" dt="2020-10-21T19:52:15.233" v="6" actId="2696"/>
        <pc:sldMkLst>
          <pc:docMk/>
          <pc:sldMk cId="1786072883" sldId="263"/>
        </pc:sldMkLst>
      </pc:sldChg>
      <pc:sldChg chg="del">
        <pc:chgData name="Lipani, Aldo" userId="3d811883-7188-4056-86e4-ebeb30c53017" providerId="ADAL" clId="{57F098CF-DADA-C44D-A867-E558C80B7CDA}" dt="2020-10-21T19:52:15.367" v="8" actId="2696"/>
        <pc:sldMkLst>
          <pc:docMk/>
          <pc:sldMk cId="289019521" sldId="264"/>
        </pc:sldMkLst>
      </pc:sldChg>
      <pc:sldChg chg="del">
        <pc:chgData name="Lipani, Aldo" userId="3d811883-7188-4056-86e4-ebeb30c53017" providerId="ADAL" clId="{57F098CF-DADA-C44D-A867-E558C80B7CDA}" dt="2020-10-21T19:52:14.758" v="1" actId="2696"/>
        <pc:sldMkLst>
          <pc:docMk/>
          <pc:sldMk cId="1546110079" sldId="265"/>
        </pc:sldMkLst>
      </pc:sldChg>
      <pc:sldChg chg="del">
        <pc:chgData name="Lipani, Aldo" userId="3d811883-7188-4056-86e4-ebeb30c53017" providerId="ADAL" clId="{57F098CF-DADA-C44D-A867-E558C80B7CDA}" dt="2020-10-21T19:52:14.960" v="3" actId="2696"/>
        <pc:sldMkLst>
          <pc:docMk/>
          <pc:sldMk cId="3572138795" sldId="266"/>
        </pc:sldMkLst>
      </pc:sldChg>
      <pc:sldChg chg="modSp add del mod">
        <pc:chgData name="Lipani, Aldo" userId="3d811883-7188-4056-86e4-ebeb30c53017" providerId="ADAL" clId="{57F098CF-DADA-C44D-A867-E558C80B7CDA}" dt="2020-10-21T19:54:21.675" v="83" actId="20577"/>
        <pc:sldMkLst>
          <pc:docMk/>
          <pc:sldMk cId="559481424" sldId="267"/>
        </pc:sldMkLst>
        <pc:spChg chg="mod">
          <ac:chgData name="Lipani, Aldo" userId="3d811883-7188-4056-86e4-ebeb30c53017" providerId="ADAL" clId="{57F098CF-DADA-C44D-A867-E558C80B7CDA}" dt="2020-10-21T19:54:21.675" v="83" actId="20577"/>
          <ac:spMkLst>
            <pc:docMk/>
            <pc:sldMk cId="559481424" sldId="267"/>
            <ac:spMk id="3" creationId="{C10C942F-B795-B944-B834-B6F9C0DA1B53}"/>
          </ac:spMkLst>
        </pc:spChg>
      </pc:sldChg>
      <pc:sldChg chg="del">
        <pc:chgData name="Lipani, Aldo" userId="3d811883-7188-4056-86e4-ebeb30c53017" providerId="ADAL" clId="{57F098CF-DADA-C44D-A867-E558C80B7CDA}" dt="2020-10-21T19:52:15.320" v="7" actId="2696"/>
        <pc:sldMkLst>
          <pc:docMk/>
          <pc:sldMk cId="1407512780" sldId="268"/>
        </pc:sldMkLst>
      </pc:sldChg>
      <pc:sldChg chg="add del">
        <pc:chgData name="Lipani, Aldo" userId="3d811883-7188-4056-86e4-ebeb30c53017" providerId="ADAL" clId="{57F098CF-DADA-C44D-A867-E558C80B7CDA}" dt="2020-10-21T19:57:31.022" v="134" actId="2696"/>
        <pc:sldMkLst>
          <pc:docMk/>
          <pc:sldMk cId="2316651872" sldId="268"/>
        </pc:sldMkLst>
      </pc:sldChg>
      <pc:sldChg chg="addSp modSp add mod ord">
        <pc:chgData name="Lipani, Aldo" userId="3d811883-7188-4056-86e4-ebeb30c53017" providerId="ADAL" clId="{57F098CF-DADA-C44D-A867-E558C80B7CDA}" dt="2020-10-21T20:07:55.703" v="1001" actId="20577"/>
        <pc:sldMkLst>
          <pc:docMk/>
          <pc:sldMk cId="4213833697" sldId="268"/>
        </pc:sldMkLst>
        <pc:spChg chg="mod">
          <ac:chgData name="Lipani, Aldo" userId="3d811883-7188-4056-86e4-ebeb30c53017" providerId="ADAL" clId="{57F098CF-DADA-C44D-A867-E558C80B7CDA}" dt="2020-10-21T19:57:40.383" v="161" actId="20577"/>
          <ac:spMkLst>
            <pc:docMk/>
            <pc:sldMk cId="4213833697" sldId="268"/>
            <ac:spMk id="2" creationId="{88E9B3A9-A2CA-3C4C-BE3D-AF3E59A04E24}"/>
          </ac:spMkLst>
        </pc:spChg>
        <pc:spChg chg="mod">
          <ac:chgData name="Lipani, Aldo" userId="3d811883-7188-4056-86e4-ebeb30c53017" providerId="ADAL" clId="{57F098CF-DADA-C44D-A867-E558C80B7CDA}" dt="2020-10-21T20:06:11" v="771" actId="6549"/>
          <ac:spMkLst>
            <pc:docMk/>
            <pc:sldMk cId="4213833697" sldId="268"/>
            <ac:spMk id="3" creationId="{83198C50-FCD8-C94B-8600-5EE416748274}"/>
          </ac:spMkLst>
        </pc:spChg>
        <pc:spChg chg="add mod">
          <ac:chgData name="Lipani, Aldo" userId="3d811883-7188-4056-86e4-ebeb30c53017" providerId="ADAL" clId="{57F098CF-DADA-C44D-A867-E558C80B7CDA}" dt="2020-10-21T20:07:13.090" v="849" actId="20577"/>
          <ac:spMkLst>
            <pc:docMk/>
            <pc:sldMk cId="4213833697" sldId="268"/>
            <ac:spMk id="4" creationId="{205E7A34-0DBD-3147-B481-2369BDE84801}"/>
          </ac:spMkLst>
        </pc:spChg>
        <pc:spChg chg="add mod">
          <ac:chgData name="Lipani, Aldo" userId="3d811883-7188-4056-86e4-ebeb30c53017" providerId="ADAL" clId="{57F098CF-DADA-C44D-A867-E558C80B7CDA}" dt="2020-10-21T20:07:55.703" v="1001" actId="20577"/>
          <ac:spMkLst>
            <pc:docMk/>
            <pc:sldMk cId="4213833697" sldId="268"/>
            <ac:spMk id="5" creationId="{7A0EA187-6BC8-9748-867F-A6B953E369E1}"/>
          </ac:spMkLst>
        </pc:spChg>
      </pc:sldChg>
      <pc:sldChg chg="del">
        <pc:chgData name="Lipani, Aldo" userId="3d811883-7188-4056-86e4-ebeb30c53017" providerId="ADAL" clId="{57F098CF-DADA-C44D-A867-E558C80B7CDA}" dt="2020-10-21T19:52:15.515" v="9" actId="2696"/>
        <pc:sldMkLst>
          <pc:docMk/>
          <pc:sldMk cId="3958508076" sldId="269"/>
        </pc:sldMkLst>
      </pc:sldChg>
      <pc:sldChg chg="modSp add mod">
        <pc:chgData name="Lipani, Aldo" userId="3d811883-7188-4056-86e4-ebeb30c53017" providerId="ADAL" clId="{57F098CF-DADA-C44D-A867-E558C80B7CDA}" dt="2020-10-21T21:08:44.344" v="1205" actId="20577"/>
        <pc:sldMkLst>
          <pc:docMk/>
          <pc:sldMk cId="4126427822" sldId="269"/>
        </pc:sldMkLst>
        <pc:spChg chg="mod">
          <ac:chgData name="Lipani, Aldo" userId="3d811883-7188-4056-86e4-ebeb30c53017" providerId="ADAL" clId="{57F098CF-DADA-C44D-A867-E558C80B7CDA}" dt="2020-10-21T21:06:52.767" v="1019" actId="20577"/>
          <ac:spMkLst>
            <pc:docMk/>
            <pc:sldMk cId="4126427822" sldId="269"/>
            <ac:spMk id="2" creationId="{3FDA1938-455A-FA44-B03B-D283BBB8BD48}"/>
          </ac:spMkLst>
        </pc:spChg>
        <pc:spChg chg="mod">
          <ac:chgData name="Lipani, Aldo" userId="3d811883-7188-4056-86e4-ebeb30c53017" providerId="ADAL" clId="{57F098CF-DADA-C44D-A867-E558C80B7CDA}" dt="2020-10-21T21:08:44.344" v="1205" actId="20577"/>
          <ac:spMkLst>
            <pc:docMk/>
            <pc:sldMk cId="4126427822" sldId="269"/>
            <ac:spMk id="3" creationId="{549B4A94-4171-B846-A14D-6ECB0C4BD4B0}"/>
          </ac:spMkLst>
        </pc:spChg>
      </pc:sldChg>
      <pc:sldChg chg="addSp modSp add mod">
        <pc:chgData name="Lipani, Aldo" userId="3d811883-7188-4056-86e4-ebeb30c53017" providerId="ADAL" clId="{57F098CF-DADA-C44D-A867-E558C80B7CDA}" dt="2020-10-21T21:47:22.378" v="1473" actId="1076"/>
        <pc:sldMkLst>
          <pc:docMk/>
          <pc:sldMk cId="1136968182" sldId="270"/>
        </pc:sldMkLst>
        <pc:spChg chg="mod">
          <ac:chgData name="Lipani, Aldo" userId="3d811883-7188-4056-86e4-ebeb30c53017" providerId="ADAL" clId="{57F098CF-DADA-C44D-A867-E558C80B7CDA}" dt="2020-10-21T21:10:43.035" v="1227" actId="20577"/>
          <ac:spMkLst>
            <pc:docMk/>
            <pc:sldMk cId="1136968182" sldId="270"/>
            <ac:spMk id="2" creationId="{4F4D6DEF-6EB0-584A-A6E0-B38889B8B16F}"/>
          </ac:spMkLst>
        </pc:spChg>
        <pc:spChg chg="mod">
          <ac:chgData name="Lipani, Aldo" userId="3d811883-7188-4056-86e4-ebeb30c53017" providerId="ADAL" clId="{57F098CF-DADA-C44D-A867-E558C80B7CDA}" dt="2020-10-21T21:45:49.845" v="1465" actId="14100"/>
          <ac:spMkLst>
            <pc:docMk/>
            <pc:sldMk cId="1136968182" sldId="270"/>
            <ac:spMk id="3" creationId="{B339BB66-F2BC-E74B-B3DB-F378EF0173F4}"/>
          </ac:spMkLst>
        </pc:spChg>
        <pc:spChg chg="add mod">
          <ac:chgData name="Lipani, Aldo" userId="3d811883-7188-4056-86e4-ebeb30c53017" providerId="ADAL" clId="{57F098CF-DADA-C44D-A867-E558C80B7CDA}" dt="2020-10-21T21:47:13.813" v="1471" actId="1076"/>
          <ac:spMkLst>
            <pc:docMk/>
            <pc:sldMk cId="1136968182" sldId="270"/>
            <ac:spMk id="4" creationId="{568F226E-616D-6649-8C0A-0F67F97DA8E4}"/>
          </ac:spMkLst>
        </pc:spChg>
        <pc:picChg chg="add mod">
          <ac:chgData name="Lipani, Aldo" userId="3d811883-7188-4056-86e4-ebeb30c53017" providerId="ADAL" clId="{57F098CF-DADA-C44D-A867-E558C80B7CDA}" dt="2020-10-21T21:47:22.378" v="1473" actId="1076"/>
          <ac:picMkLst>
            <pc:docMk/>
            <pc:sldMk cId="1136968182" sldId="270"/>
            <ac:picMk id="5" creationId="{205C03D3-4276-1846-9DB4-570DD4DACFB2}"/>
          </ac:picMkLst>
        </pc:picChg>
      </pc:sldChg>
      <pc:sldChg chg="del">
        <pc:chgData name="Lipani, Aldo" userId="3d811883-7188-4056-86e4-ebeb30c53017" providerId="ADAL" clId="{57F098CF-DADA-C44D-A867-E558C80B7CDA}" dt="2020-10-21T19:52:15.546" v="10" actId="2696"/>
        <pc:sldMkLst>
          <pc:docMk/>
          <pc:sldMk cId="1661985103" sldId="270"/>
        </pc:sldMkLst>
      </pc:sldChg>
      <pc:sldChg chg="del">
        <pc:chgData name="Lipani, Aldo" userId="3d811883-7188-4056-86e4-ebeb30c53017" providerId="ADAL" clId="{57F098CF-DADA-C44D-A867-E558C80B7CDA}" dt="2020-10-21T19:52:15.629" v="11" actId="2696"/>
        <pc:sldMkLst>
          <pc:docMk/>
          <pc:sldMk cId="380718041" sldId="271"/>
        </pc:sldMkLst>
      </pc:sldChg>
      <pc:sldChg chg="modSp add mod">
        <pc:chgData name="Lipani, Aldo" userId="3d811883-7188-4056-86e4-ebeb30c53017" providerId="ADAL" clId="{57F098CF-DADA-C44D-A867-E558C80B7CDA}" dt="2020-11-04T14:06:37.467" v="1549" actId="20577"/>
        <pc:sldMkLst>
          <pc:docMk/>
          <pc:sldMk cId="406546194" sldId="271"/>
        </pc:sldMkLst>
        <pc:spChg chg="mod">
          <ac:chgData name="Lipani, Aldo" userId="3d811883-7188-4056-86e4-ebeb30c53017" providerId="ADAL" clId="{57F098CF-DADA-C44D-A867-E558C80B7CDA}" dt="2020-11-04T14:06:37.467" v="1549" actId="20577"/>
          <ac:spMkLst>
            <pc:docMk/>
            <pc:sldMk cId="406546194" sldId="271"/>
            <ac:spMk id="2" creationId="{3FDA1938-455A-FA44-B03B-D283BBB8BD48}"/>
          </ac:spMkLst>
        </pc:spChg>
        <pc:spChg chg="mod">
          <ac:chgData name="Lipani, Aldo" userId="3d811883-7188-4056-86e4-ebeb30c53017" providerId="ADAL" clId="{57F098CF-DADA-C44D-A867-E558C80B7CDA}" dt="2020-11-04T14:02:47.575" v="1509" actId="20577"/>
          <ac:spMkLst>
            <pc:docMk/>
            <pc:sldMk cId="406546194" sldId="271"/>
            <ac:spMk id="3" creationId="{549B4A94-4171-B846-A14D-6ECB0C4BD4B0}"/>
          </ac:spMkLst>
        </pc:spChg>
      </pc:sldChg>
      <pc:sldChg chg="modSp add mod">
        <pc:chgData name="Lipani, Aldo" userId="3d811883-7188-4056-86e4-ebeb30c53017" providerId="ADAL" clId="{57F098CF-DADA-C44D-A867-E558C80B7CDA}" dt="2020-11-04T14:06:43.988" v="1558" actId="20577"/>
        <pc:sldMkLst>
          <pc:docMk/>
          <pc:sldMk cId="1500429547" sldId="272"/>
        </pc:sldMkLst>
        <pc:spChg chg="mod">
          <ac:chgData name="Lipani, Aldo" userId="3d811883-7188-4056-86e4-ebeb30c53017" providerId="ADAL" clId="{57F098CF-DADA-C44D-A867-E558C80B7CDA}" dt="2020-11-04T14:06:43.988" v="1558" actId="20577"/>
          <ac:spMkLst>
            <pc:docMk/>
            <pc:sldMk cId="1500429547" sldId="272"/>
            <ac:spMk id="2" creationId="{3FDA1938-455A-FA44-B03B-D283BBB8BD48}"/>
          </ac:spMkLst>
        </pc:spChg>
      </pc:sldChg>
      <pc:sldChg chg="del">
        <pc:chgData name="Lipani, Aldo" userId="3d811883-7188-4056-86e4-ebeb30c53017" providerId="ADAL" clId="{57F098CF-DADA-C44D-A867-E558C80B7CDA}" dt="2020-10-21T19:52:16.237" v="12" actId="2696"/>
        <pc:sldMkLst>
          <pc:docMk/>
          <pc:sldMk cId="3137604784" sldId="272"/>
        </pc:sldMkLst>
      </pc:sldChg>
      <pc:sldChg chg="del">
        <pc:chgData name="Lipani, Aldo" userId="3d811883-7188-4056-86e4-ebeb30c53017" providerId="ADAL" clId="{57F098CF-DADA-C44D-A867-E558C80B7CDA}" dt="2020-10-21T19:52:16.520" v="13" actId="2696"/>
        <pc:sldMkLst>
          <pc:docMk/>
          <pc:sldMk cId="1137034076" sldId="273"/>
        </pc:sldMkLst>
      </pc:sldChg>
      <pc:sldChg chg="modSp add mod">
        <pc:chgData name="Lipani, Aldo" userId="3d811883-7188-4056-86e4-ebeb30c53017" providerId="ADAL" clId="{57F098CF-DADA-C44D-A867-E558C80B7CDA}" dt="2020-11-04T14:06:58.488" v="1585" actId="20577"/>
        <pc:sldMkLst>
          <pc:docMk/>
          <pc:sldMk cId="2652546466" sldId="273"/>
        </pc:sldMkLst>
        <pc:spChg chg="mod">
          <ac:chgData name="Lipani, Aldo" userId="3d811883-7188-4056-86e4-ebeb30c53017" providerId="ADAL" clId="{57F098CF-DADA-C44D-A867-E558C80B7CDA}" dt="2020-11-04T14:06:58.488" v="1585" actId="20577"/>
          <ac:spMkLst>
            <pc:docMk/>
            <pc:sldMk cId="2652546466" sldId="273"/>
            <ac:spMk id="2" creationId="{3FDA1938-455A-FA44-B03B-D283BBB8BD48}"/>
          </ac:spMkLst>
        </pc:spChg>
      </pc:sldChg>
      <pc:sldChg chg="addSp delSp modSp new mod">
        <pc:chgData name="Lipani, Aldo" userId="3d811883-7188-4056-86e4-ebeb30c53017" providerId="ADAL" clId="{57F098CF-DADA-C44D-A867-E558C80B7CDA}" dt="2020-11-04T23:51:36.361" v="4944"/>
        <pc:sldMkLst>
          <pc:docMk/>
          <pc:sldMk cId="3015802865" sldId="274"/>
        </pc:sldMkLst>
        <pc:spChg chg="mod">
          <ac:chgData name="Lipani, Aldo" userId="3d811883-7188-4056-86e4-ebeb30c53017" providerId="ADAL" clId="{57F098CF-DADA-C44D-A867-E558C80B7CDA}" dt="2020-11-04T23:51:36.361" v="4944"/>
          <ac:spMkLst>
            <pc:docMk/>
            <pc:sldMk cId="3015802865" sldId="274"/>
            <ac:spMk id="2" creationId="{6E24D671-A8D4-9B4E-BF43-55E558DF57C6}"/>
          </ac:spMkLst>
        </pc:spChg>
        <pc:spChg chg="mod">
          <ac:chgData name="Lipani, Aldo" userId="3d811883-7188-4056-86e4-ebeb30c53017" providerId="ADAL" clId="{57F098CF-DADA-C44D-A867-E558C80B7CDA}" dt="2020-11-04T14:26:26.254" v="1753" actId="14100"/>
          <ac:spMkLst>
            <pc:docMk/>
            <pc:sldMk cId="3015802865" sldId="274"/>
            <ac:spMk id="3" creationId="{053CCE21-FF05-4E48-B38B-DF666E4EB4AC}"/>
          </ac:spMkLst>
        </pc:spChg>
        <pc:spChg chg="add del mod">
          <ac:chgData name="Lipani, Aldo" userId="3d811883-7188-4056-86e4-ebeb30c53017" providerId="ADAL" clId="{57F098CF-DADA-C44D-A867-E558C80B7CDA}" dt="2020-11-04T14:24:42.286" v="1605"/>
          <ac:spMkLst>
            <pc:docMk/>
            <pc:sldMk cId="3015802865" sldId="274"/>
            <ac:spMk id="4" creationId="{B8902284-66AB-A24B-8166-98CD32F30FB4}"/>
          </ac:spMkLst>
        </pc:spChg>
        <pc:picChg chg="add del mod">
          <ac:chgData name="Lipani, Aldo" userId="3d811883-7188-4056-86e4-ebeb30c53017" providerId="ADAL" clId="{57F098CF-DADA-C44D-A867-E558C80B7CDA}" dt="2020-11-04T14:24:42.286" v="1605"/>
          <ac:picMkLst>
            <pc:docMk/>
            <pc:sldMk cId="3015802865" sldId="274"/>
            <ac:picMk id="1025" creationId="{F0C9C161-B808-E543-ABFF-31C31423BBA0}"/>
          </ac:picMkLst>
        </pc:picChg>
        <pc:picChg chg="add mod">
          <ac:chgData name="Lipani, Aldo" userId="3d811883-7188-4056-86e4-ebeb30c53017" providerId="ADAL" clId="{57F098CF-DADA-C44D-A867-E558C80B7CDA}" dt="2020-11-04T14:26:28.251" v="1754" actId="1076"/>
          <ac:picMkLst>
            <pc:docMk/>
            <pc:sldMk cId="3015802865" sldId="274"/>
            <ac:picMk id="1027" creationId="{52DA6B74-E043-8E4C-8E65-D8A6DF8BCCC5}"/>
          </ac:picMkLst>
        </pc:picChg>
      </pc:sldChg>
      <pc:sldChg chg="del">
        <pc:chgData name="Lipani, Aldo" userId="3d811883-7188-4056-86e4-ebeb30c53017" providerId="ADAL" clId="{57F098CF-DADA-C44D-A867-E558C80B7CDA}" dt="2020-10-21T19:52:17.167" v="17" actId="2696"/>
        <pc:sldMkLst>
          <pc:docMk/>
          <pc:sldMk cId="3896616462" sldId="274"/>
        </pc:sldMkLst>
      </pc:sldChg>
      <pc:sldChg chg="del">
        <pc:chgData name="Lipani, Aldo" userId="3d811883-7188-4056-86e4-ebeb30c53017" providerId="ADAL" clId="{57F098CF-DADA-C44D-A867-E558C80B7CDA}" dt="2020-10-21T19:52:16.843" v="15" actId="2696"/>
        <pc:sldMkLst>
          <pc:docMk/>
          <pc:sldMk cId="2822622978" sldId="275"/>
        </pc:sldMkLst>
      </pc:sldChg>
      <pc:sldChg chg="addSp modSp add mod ord">
        <pc:chgData name="Lipani, Aldo" userId="3d811883-7188-4056-86e4-ebeb30c53017" providerId="ADAL" clId="{57F098CF-DADA-C44D-A867-E558C80B7CDA}" dt="2020-11-04T14:49:54.799" v="2243" actId="1076"/>
        <pc:sldMkLst>
          <pc:docMk/>
          <pc:sldMk cId="3988052719" sldId="275"/>
        </pc:sldMkLst>
        <pc:spChg chg="mod">
          <ac:chgData name="Lipani, Aldo" userId="3d811883-7188-4056-86e4-ebeb30c53017" providerId="ADAL" clId="{57F098CF-DADA-C44D-A867-E558C80B7CDA}" dt="2020-11-04T14:28:02.397" v="1776" actId="20577"/>
          <ac:spMkLst>
            <pc:docMk/>
            <pc:sldMk cId="3988052719" sldId="275"/>
            <ac:spMk id="2" creationId="{4F4D6DEF-6EB0-584A-A6E0-B38889B8B16F}"/>
          </ac:spMkLst>
        </pc:spChg>
        <pc:spChg chg="mod">
          <ac:chgData name="Lipani, Aldo" userId="3d811883-7188-4056-86e4-ebeb30c53017" providerId="ADAL" clId="{57F098CF-DADA-C44D-A867-E558C80B7CDA}" dt="2020-11-04T14:43:26.474" v="2121" actId="20577"/>
          <ac:spMkLst>
            <pc:docMk/>
            <pc:sldMk cId="3988052719" sldId="275"/>
            <ac:spMk id="3" creationId="{B339BB66-F2BC-E74B-B3DB-F378EF0173F4}"/>
          </ac:spMkLst>
        </pc:spChg>
        <pc:spChg chg="mod">
          <ac:chgData name="Lipani, Aldo" userId="3d811883-7188-4056-86e4-ebeb30c53017" providerId="ADAL" clId="{57F098CF-DADA-C44D-A867-E558C80B7CDA}" dt="2020-11-04T14:49:54.799" v="2243" actId="1076"/>
          <ac:spMkLst>
            <pc:docMk/>
            <pc:sldMk cId="3988052719" sldId="275"/>
            <ac:spMk id="4" creationId="{568F226E-616D-6649-8C0A-0F67F97DA8E4}"/>
          </ac:spMkLst>
        </pc:spChg>
        <pc:spChg chg="add mod">
          <ac:chgData name="Lipani, Aldo" userId="3d811883-7188-4056-86e4-ebeb30c53017" providerId="ADAL" clId="{57F098CF-DADA-C44D-A867-E558C80B7CDA}" dt="2020-11-04T14:49:39.432" v="2242" actId="164"/>
          <ac:spMkLst>
            <pc:docMk/>
            <pc:sldMk cId="3988052719" sldId="275"/>
            <ac:spMk id="6" creationId="{7C54C798-26A0-8945-8688-5585D0F798D0}"/>
          </ac:spMkLst>
        </pc:spChg>
        <pc:grpChg chg="add mod">
          <ac:chgData name="Lipani, Aldo" userId="3d811883-7188-4056-86e4-ebeb30c53017" providerId="ADAL" clId="{57F098CF-DADA-C44D-A867-E558C80B7CDA}" dt="2020-11-04T14:49:39.432" v="2242" actId="164"/>
          <ac:grpSpMkLst>
            <pc:docMk/>
            <pc:sldMk cId="3988052719" sldId="275"/>
            <ac:grpSpMk id="17" creationId="{4544B8E0-A9F9-7844-B479-A43FA4DC32CD}"/>
          </ac:grpSpMkLst>
        </pc:grpChg>
        <pc:picChg chg="mod">
          <ac:chgData name="Lipani, Aldo" userId="3d811883-7188-4056-86e4-ebeb30c53017" providerId="ADAL" clId="{57F098CF-DADA-C44D-A867-E558C80B7CDA}" dt="2020-11-04T14:48:02.987" v="2232" actId="1076"/>
          <ac:picMkLst>
            <pc:docMk/>
            <pc:sldMk cId="3988052719" sldId="275"/>
            <ac:picMk id="5" creationId="{205C03D3-4276-1846-9DB4-570DD4DACFB2}"/>
          </ac:picMkLst>
        </pc:picChg>
        <pc:cxnChg chg="add mod">
          <ac:chgData name="Lipani, Aldo" userId="3d811883-7188-4056-86e4-ebeb30c53017" providerId="ADAL" clId="{57F098CF-DADA-C44D-A867-E558C80B7CDA}" dt="2020-11-04T14:49:39.432" v="2242" actId="164"/>
          <ac:cxnSpMkLst>
            <pc:docMk/>
            <pc:sldMk cId="3988052719" sldId="275"/>
            <ac:cxnSpMk id="8" creationId="{2CCBE48F-5C5A-A44F-B70C-9F40D45B84B3}"/>
          </ac:cxnSpMkLst>
        </pc:cxnChg>
        <pc:cxnChg chg="add mod">
          <ac:chgData name="Lipani, Aldo" userId="3d811883-7188-4056-86e4-ebeb30c53017" providerId="ADAL" clId="{57F098CF-DADA-C44D-A867-E558C80B7CDA}" dt="2020-11-04T14:49:39.432" v="2242" actId="164"/>
          <ac:cxnSpMkLst>
            <pc:docMk/>
            <pc:sldMk cId="3988052719" sldId="275"/>
            <ac:cxnSpMk id="10" creationId="{E001180F-C37C-E54F-8D57-4F4A420147AE}"/>
          </ac:cxnSpMkLst>
        </pc:cxnChg>
      </pc:sldChg>
      <pc:sldChg chg="del">
        <pc:chgData name="Lipani, Aldo" userId="3d811883-7188-4056-86e4-ebeb30c53017" providerId="ADAL" clId="{57F098CF-DADA-C44D-A867-E558C80B7CDA}" dt="2020-10-21T19:52:17.018" v="16" actId="2696"/>
        <pc:sldMkLst>
          <pc:docMk/>
          <pc:sldMk cId="534838233" sldId="276"/>
        </pc:sldMkLst>
      </pc:sldChg>
      <pc:sldChg chg="addSp delSp modSp new mod chgLayout">
        <pc:chgData name="Lipani, Aldo" userId="3d811883-7188-4056-86e4-ebeb30c53017" providerId="ADAL" clId="{57F098CF-DADA-C44D-A867-E558C80B7CDA}" dt="2020-11-04T17:33:36.184" v="2708" actId="20577"/>
        <pc:sldMkLst>
          <pc:docMk/>
          <pc:sldMk cId="1436387328" sldId="276"/>
        </pc:sldMkLst>
        <pc:spChg chg="del">
          <ac:chgData name="Lipani, Aldo" userId="3d811883-7188-4056-86e4-ebeb30c53017" providerId="ADAL" clId="{57F098CF-DADA-C44D-A867-E558C80B7CDA}" dt="2020-11-04T14:50:11.021" v="2245" actId="700"/>
          <ac:spMkLst>
            <pc:docMk/>
            <pc:sldMk cId="1436387328" sldId="276"/>
            <ac:spMk id="2" creationId="{5C3B3CEE-CAC0-9948-B510-56D5478643F3}"/>
          </ac:spMkLst>
        </pc:spChg>
        <pc:spChg chg="del">
          <ac:chgData name="Lipani, Aldo" userId="3d811883-7188-4056-86e4-ebeb30c53017" providerId="ADAL" clId="{57F098CF-DADA-C44D-A867-E558C80B7CDA}" dt="2020-11-04T14:50:11.021" v="2245" actId="700"/>
          <ac:spMkLst>
            <pc:docMk/>
            <pc:sldMk cId="1436387328" sldId="276"/>
            <ac:spMk id="3" creationId="{571AEEA2-7B3F-8648-98B0-528D3735545E}"/>
          </ac:spMkLst>
        </pc:spChg>
        <pc:spChg chg="add mod ord">
          <ac:chgData name="Lipani, Aldo" userId="3d811883-7188-4056-86e4-ebeb30c53017" providerId="ADAL" clId="{57F098CF-DADA-C44D-A867-E558C80B7CDA}" dt="2020-11-04T14:50:29.710" v="2278" actId="20577"/>
          <ac:spMkLst>
            <pc:docMk/>
            <pc:sldMk cId="1436387328" sldId="276"/>
            <ac:spMk id="4" creationId="{FF54A73C-65CE-7442-9C4F-58AEF37B577D}"/>
          </ac:spMkLst>
        </pc:spChg>
        <pc:spChg chg="add mod ord">
          <ac:chgData name="Lipani, Aldo" userId="3d811883-7188-4056-86e4-ebeb30c53017" providerId="ADAL" clId="{57F098CF-DADA-C44D-A867-E558C80B7CDA}" dt="2020-11-04T17:33:36.184" v="2708" actId="20577"/>
          <ac:spMkLst>
            <pc:docMk/>
            <pc:sldMk cId="1436387328" sldId="276"/>
            <ac:spMk id="5" creationId="{B04882F3-C518-7342-857A-7A770D49F602}"/>
          </ac:spMkLst>
        </pc:spChg>
      </pc:sldChg>
      <pc:sldChg chg="modSp add mod">
        <pc:chgData name="Lipani, Aldo" userId="3d811883-7188-4056-86e4-ebeb30c53017" providerId="ADAL" clId="{57F098CF-DADA-C44D-A867-E558C80B7CDA}" dt="2020-11-04T17:36:19.898" v="2897" actId="20577"/>
        <pc:sldMkLst>
          <pc:docMk/>
          <pc:sldMk cId="614206460" sldId="277"/>
        </pc:sldMkLst>
        <pc:spChg chg="mod">
          <ac:chgData name="Lipani, Aldo" userId="3d811883-7188-4056-86e4-ebeb30c53017" providerId="ADAL" clId="{57F098CF-DADA-C44D-A867-E558C80B7CDA}" dt="2020-11-04T17:34:01.381" v="2726" actId="20577"/>
          <ac:spMkLst>
            <pc:docMk/>
            <pc:sldMk cId="614206460" sldId="277"/>
            <ac:spMk id="4" creationId="{FF54A73C-65CE-7442-9C4F-58AEF37B577D}"/>
          </ac:spMkLst>
        </pc:spChg>
        <pc:spChg chg="mod">
          <ac:chgData name="Lipani, Aldo" userId="3d811883-7188-4056-86e4-ebeb30c53017" providerId="ADAL" clId="{57F098CF-DADA-C44D-A867-E558C80B7CDA}" dt="2020-11-04T17:36:19.898" v="2897" actId="20577"/>
          <ac:spMkLst>
            <pc:docMk/>
            <pc:sldMk cId="614206460" sldId="277"/>
            <ac:spMk id="5" creationId="{B04882F3-C518-7342-857A-7A770D49F602}"/>
          </ac:spMkLst>
        </pc:spChg>
      </pc:sldChg>
      <pc:sldChg chg="del">
        <pc:chgData name="Lipani, Aldo" userId="3d811883-7188-4056-86e4-ebeb30c53017" providerId="ADAL" clId="{57F098CF-DADA-C44D-A867-E558C80B7CDA}" dt="2020-10-21T19:52:17.342" v="18" actId="2696"/>
        <pc:sldMkLst>
          <pc:docMk/>
          <pc:sldMk cId="3624635760" sldId="277"/>
        </pc:sldMkLst>
      </pc:sldChg>
      <pc:sldChg chg="modSp add mod">
        <pc:chgData name="Lipani, Aldo" userId="3d811883-7188-4056-86e4-ebeb30c53017" providerId="ADAL" clId="{57F098CF-DADA-C44D-A867-E558C80B7CDA}" dt="2020-11-04T20:56:35.747" v="3189" actId="20577"/>
        <pc:sldMkLst>
          <pc:docMk/>
          <pc:sldMk cId="1277879460" sldId="278"/>
        </pc:sldMkLst>
        <pc:spChg chg="mod">
          <ac:chgData name="Lipani, Aldo" userId="3d811883-7188-4056-86e4-ebeb30c53017" providerId="ADAL" clId="{57F098CF-DADA-C44D-A867-E558C80B7CDA}" dt="2020-11-04T20:55:00.038" v="2922" actId="20577"/>
          <ac:spMkLst>
            <pc:docMk/>
            <pc:sldMk cId="1277879460" sldId="278"/>
            <ac:spMk id="4" creationId="{FF54A73C-65CE-7442-9C4F-58AEF37B577D}"/>
          </ac:spMkLst>
        </pc:spChg>
        <pc:spChg chg="mod">
          <ac:chgData name="Lipani, Aldo" userId="3d811883-7188-4056-86e4-ebeb30c53017" providerId="ADAL" clId="{57F098CF-DADA-C44D-A867-E558C80B7CDA}" dt="2020-11-04T20:56:35.747" v="3189" actId="20577"/>
          <ac:spMkLst>
            <pc:docMk/>
            <pc:sldMk cId="1277879460" sldId="278"/>
            <ac:spMk id="5" creationId="{B04882F3-C518-7342-857A-7A770D49F602}"/>
          </ac:spMkLst>
        </pc:spChg>
      </pc:sldChg>
      <pc:sldChg chg="del">
        <pc:chgData name="Lipani, Aldo" userId="3d811883-7188-4056-86e4-ebeb30c53017" providerId="ADAL" clId="{57F098CF-DADA-C44D-A867-E558C80B7CDA}" dt="2020-10-21T19:52:17.561" v="19" actId="2696"/>
        <pc:sldMkLst>
          <pc:docMk/>
          <pc:sldMk cId="1945434370" sldId="278"/>
        </pc:sldMkLst>
      </pc:sldChg>
      <pc:sldChg chg="del">
        <pc:chgData name="Lipani, Aldo" userId="3d811883-7188-4056-86e4-ebeb30c53017" providerId="ADAL" clId="{57F098CF-DADA-C44D-A867-E558C80B7CDA}" dt="2020-10-21T19:52:17.651" v="20" actId="2696"/>
        <pc:sldMkLst>
          <pc:docMk/>
          <pc:sldMk cId="429842140" sldId="279"/>
        </pc:sldMkLst>
      </pc:sldChg>
      <pc:sldChg chg="modSp add mod">
        <pc:chgData name="Lipani, Aldo" userId="3d811883-7188-4056-86e4-ebeb30c53017" providerId="ADAL" clId="{57F098CF-DADA-C44D-A867-E558C80B7CDA}" dt="2020-11-04T20:56:58.798" v="3221" actId="5793"/>
        <pc:sldMkLst>
          <pc:docMk/>
          <pc:sldMk cId="2937611087" sldId="279"/>
        </pc:sldMkLst>
        <pc:spChg chg="mod">
          <ac:chgData name="Lipani, Aldo" userId="3d811883-7188-4056-86e4-ebeb30c53017" providerId="ADAL" clId="{57F098CF-DADA-C44D-A867-E558C80B7CDA}" dt="2020-11-04T20:56:52.740" v="3218" actId="20577"/>
          <ac:spMkLst>
            <pc:docMk/>
            <pc:sldMk cId="2937611087" sldId="279"/>
            <ac:spMk id="4" creationId="{FF54A73C-65CE-7442-9C4F-58AEF37B577D}"/>
          </ac:spMkLst>
        </pc:spChg>
        <pc:spChg chg="mod">
          <ac:chgData name="Lipani, Aldo" userId="3d811883-7188-4056-86e4-ebeb30c53017" providerId="ADAL" clId="{57F098CF-DADA-C44D-A867-E558C80B7CDA}" dt="2020-11-04T20:56:58.798" v="3221" actId="5793"/>
          <ac:spMkLst>
            <pc:docMk/>
            <pc:sldMk cId="2937611087" sldId="279"/>
            <ac:spMk id="5" creationId="{B04882F3-C518-7342-857A-7A770D49F602}"/>
          </ac:spMkLst>
        </pc:spChg>
      </pc:sldChg>
      <pc:sldChg chg="del">
        <pc:chgData name="Lipani, Aldo" userId="3d811883-7188-4056-86e4-ebeb30c53017" providerId="ADAL" clId="{57F098CF-DADA-C44D-A867-E558C80B7CDA}" dt="2020-10-21T19:52:17.830" v="21" actId="2696"/>
        <pc:sldMkLst>
          <pc:docMk/>
          <pc:sldMk cId="157566318" sldId="280"/>
        </pc:sldMkLst>
      </pc:sldChg>
      <pc:sldChg chg="addSp delSp modSp add mod chgLayout">
        <pc:chgData name="Lipani, Aldo" userId="3d811883-7188-4056-86e4-ebeb30c53017" providerId="ADAL" clId="{57F098CF-DADA-C44D-A867-E558C80B7CDA}" dt="2020-11-04T21:47:21.864" v="3418" actId="20577"/>
        <pc:sldMkLst>
          <pc:docMk/>
          <pc:sldMk cId="1586332948" sldId="280"/>
        </pc:sldMkLst>
        <pc:spChg chg="add del mod">
          <ac:chgData name="Lipani, Aldo" userId="3d811883-7188-4056-86e4-ebeb30c53017" providerId="ADAL" clId="{57F098CF-DADA-C44D-A867-E558C80B7CDA}" dt="2020-11-04T20:57:06.080" v="3223" actId="6264"/>
          <ac:spMkLst>
            <pc:docMk/>
            <pc:sldMk cId="1586332948" sldId="280"/>
            <ac:spMk id="2" creationId="{35528258-8D91-B042-A4F2-971958A50859}"/>
          </ac:spMkLst>
        </pc:spChg>
        <pc:spChg chg="add mod ord">
          <ac:chgData name="Lipani, Aldo" userId="3d811883-7188-4056-86e4-ebeb30c53017" providerId="ADAL" clId="{57F098CF-DADA-C44D-A867-E558C80B7CDA}" dt="2020-11-04T21:47:21.864" v="3418" actId="20577"/>
          <ac:spMkLst>
            <pc:docMk/>
            <pc:sldMk cId="1586332948" sldId="280"/>
            <ac:spMk id="3" creationId="{A218700B-E55A-B344-B224-ADF81DCA930A}"/>
          </ac:spMkLst>
        </pc:spChg>
        <pc:spChg chg="mod ord">
          <ac:chgData name="Lipani, Aldo" userId="3d811883-7188-4056-86e4-ebeb30c53017" providerId="ADAL" clId="{57F098CF-DADA-C44D-A867-E558C80B7CDA}" dt="2020-11-04T21:46:14.019" v="3244" actId="20577"/>
          <ac:spMkLst>
            <pc:docMk/>
            <pc:sldMk cId="1586332948" sldId="280"/>
            <ac:spMk id="4" creationId="{FF54A73C-65CE-7442-9C4F-58AEF37B577D}"/>
          </ac:spMkLst>
        </pc:spChg>
        <pc:spChg chg="del">
          <ac:chgData name="Lipani, Aldo" userId="3d811883-7188-4056-86e4-ebeb30c53017" providerId="ADAL" clId="{57F098CF-DADA-C44D-A867-E558C80B7CDA}" dt="2020-11-04T20:57:06.080" v="3223" actId="6264"/>
          <ac:spMkLst>
            <pc:docMk/>
            <pc:sldMk cId="1586332948" sldId="280"/>
            <ac:spMk id="5" creationId="{B04882F3-C518-7342-857A-7A770D49F602}"/>
          </ac:spMkLst>
        </pc:spChg>
      </pc:sldChg>
      <pc:sldChg chg="del">
        <pc:chgData name="Lipani, Aldo" userId="3d811883-7188-4056-86e4-ebeb30c53017" providerId="ADAL" clId="{57F098CF-DADA-C44D-A867-E558C80B7CDA}" dt="2020-10-21T19:52:17.992" v="22" actId="2696"/>
        <pc:sldMkLst>
          <pc:docMk/>
          <pc:sldMk cId="2313303029" sldId="281"/>
        </pc:sldMkLst>
      </pc:sldChg>
      <pc:sldChg chg="modSp new mod">
        <pc:chgData name="Lipani, Aldo" userId="3d811883-7188-4056-86e4-ebeb30c53017" providerId="ADAL" clId="{57F098CF-DADA-C44D-A867-E558C80B7CDA}" dt="2020-11-04T22:49:00.566" v="3699" actId="20577"/>
        <pc:sldMkLst>
          <pc:docMk/>
          <pc:sldMk cId="3228644494" sldId="281"/>
        </pc:sldMkLst>
        <pc:spChg chg="mod">
          <ac:chgData name="Lipani, Aldo" userId="3d811883-7188-4056-86e4-ebeb30c53017" providerId="ADAL" clId="{57F098CF-DADA-C44D-A867-E558C80B7CDA}" dt="2020-11-04T22:46:08.165" v="3446" actId="20577"/>
          <ac:spMkLst>
            <pc:docMk/>
            <pc:sldMk cId="3228644494" sldId="281"/>
            <ac:spMk id="2" creationId="{51963D48-C9DF-7A4A-A3B0-E078490F9943}"/>
          </ac:spMkLst>
        </pc:spChg>
        <pc:spChg chg="mod">
          <ac:chgData name="Lipani, Aldo" userId="3d811883-7188-4056-86e4-ebeb30c53017" providerId="ADAL" clId="{57F098CF-DADA-C44D-A867-E558C80B7CDA}" dt="2020-11-04T22:49:00.566" v="3699" actId="20577"/>
          <ac:spMkLst>
            <pc:docMk/>
            <pc:sldMk cId="3228644494" sldId="281"/>
            <ac:spMk id="3" creationId="{FA6DC316-6184-4943-B43E-B04BCC40A747}"/>
          </ac:spMkLst>
        </pc:spChg>
      </pc:sldChg>
      <pc:sldChg chg="modSp add mod">
        <pc:chgData name="Lipani, Aldo" userId="3d811883-7188-4056-86e4-ebeb30c53017" providerId="ADAL" clId="{57F098CF-DADA-C44D-A867-E558C80B7CDA}" dt="2020-11-04T22:51:33.354" v="3813" actId="20577"/>
        <pc:sldMkLst>
          <pc:docMk/>
          <pc:sldMk cId="1288278621" sldId="282"/>
        </pc:sldMkLst>
        <pc:spChg chg="mod">
          <ac:chgData name="Lipani, Aldo" userId="3d811883-7188-4056-86e4-ebeb30c53017" providerId="ADAL" clId="{57F098CF-DADA-C44D-A867-E558C80B7CDA}" dt="2020-11-04T22:50:59.565" v="3721" actId="20577"/>
          <ac:spMkLst>
            <pc:docMk/>
            <pc:sldMk cId="1288278621" sldId="282"/>
            <ac:spMk id="2" creationId="{51963D48-C9DF-7A4A-A3B0-E078490F9943}"/>
          </ac:spMkLst>
        </pc:spChg>
        <pc:spChg chg="mod">
          <ac:chgData name="Lipani, Aldo" userId="3d811883-7188-4056-86e4-ebeb30c53017" providerId="ADAL" clId="{57F098CF-DADA-C44D-A867-E558C80B7CDA}" dt="2020-11-04T22:51:33.354" v="3813" actId="20577"/>
          <ac:spMkLst>
            <pc:docMk/>
            <pc:sldMk cId="1288278621" sldId="282"/>
            <ac:spMk id="3" creationId="{FA6DC316-6184-4943-B43E-B04BCC40A747}"/>
          </ac:spMkLst>
        </pc:spChg>
      </pc:sldChg>
      <pc:sldChg chg="del">
        <pc:chgData name="Lipani, Aldo" userId="3d811883-7188-4056-86e4-ebeb30c53017" providerId="ADAL" clId="{57F098CF-DADA-C44D-A867-E558C80B7CDA}" dt="2020-10-21T19:52:18.162" v="23" actId="2696"/>
        <pc:sldMkLst>
          <pc:docMk/>
          <pc:sldMk cId="3723034200" sldId="282"/>
        </pc:sldMkLst>
      </pc:sldChg>
      <pc:sldChg chg="modSp new mod">
        <pc:chgData name="Lipani, Aldo" userId="3d811883-7188-4056-86e4-ebeb30c53017" providerId="ADAL" clId="{57F098CF-DADA-C44D-A867-E558C80B7CDA}" dt="2020-11-04T23:11:58.325" v="3845" actId="5793"/>
        <pc:sldMkLst>
          <pc:docMk/>
          <pc:sldMk cId="844879253" sldId="283"/>
        </pc:sldMkLst>
        <pc:spChg chg="mod">
          <ac:chgData name="Lipani, Aldo" userId="3d811883-7188-4056-86e4-ebeb30c53017" providerId="ADAL" clId="{57F098CF-DADA-C44D-A867-E558C80B7CDA}" dt="2020-11-04T22:52:20.857" v="3844" actId="20577"/>
          <ac:spMkLst>
            <pc:docMk/>
            <pc:sldMk cId="844879253" sldId="283"/>
            <ac:spMk id="2" creationId="{DF28C8AE-E805-8F4C-AEDE-4DE5EA811459}"/>
          </ac:spMkLst>
        </pc:spChg>
        <pc:spChg chg="mod">
          <ac:chgData name="Lipani, Aldo" userId="3d811883-7188-4056-86e4-ebeb30c53017" providerId="ADAL" clId="{57F098CF-DADA-C44D-A867-E558C80B7CDA}" dt="2020-11-04T23:11:58.325" v="3845" actId="5793"/>
          <ac:spMkLst>
            <pc:docMk/>
            <pc:sldMk cId="844879253" sldId="283"/>
            <ac:spMk id="3" creationId="{E2CFC8D9-3C60-0C45-B87D-9A38D7AD51F6}"/>
          </ac:spMkLst>
        </pc:spChg>
      </pc:sldChg>
      <pc:sldChg chg="del">
        <pc:chgData name="Lipani, Aldo" userId="3d811883-7188-4056-86e4-ebeb30c53017" providerId="ADAL" clId="{57F098CF-DADA-C44D-A867-E558C80B7CDA}" dt="2020-10-21T19:52:16.673" v="14" actId="2696"/>
        <pc:sldMkLst>
          <pc:docMk/>
          <pc:sldMk cId="3477817586" sldId="283"/>
        </pc:sldMkLst>
      </pc:sldChg>
      <pc:sldChg chg="modSp new mod">
        <pc:chgData name="Lipani, Aldo" userId="3d811883-7188-4056-86e4-ebeb30c53017" providerId="ADAL" clId="{57F098CF-DADA-C44D-A867-E558C80B7CDA}" dt="2020-11-04T23:25:04.735" v="4122" actId="20577"/>
        <pc:sldMkLst>
          <pc:docMk/>
          <pc:sldMk cId="1579826091" sldId="284"/>
        </pc:sldMkLst>
        <pc:spChg chg="mod">
          <ac:chgData name="Lipani, Aldo" userId="3d811883-7188-4056-86e4-ebeb30c53017" providerId="ADAL" clId="{57F098CF-DADA-C44D-A867-E558C80B7CDA}" dt="2020-11-04T23:23:36.126" v="3847"/>
          <ac:spMkLst>
            <pc:docMk/>
            <pc:sldMk cId="1579826091" sldId="284"/>
            <ac:spMk id="2" creationId="{E5761803-70C4-2741-9B0D-0C78E750CAD4}"/>
          </ac:spMkLst>
        </pc:spChg>
        <pc:spChg chg="mod">
          <ac:chgData name="Lipani, Aldo" userId="3d811883-7188-4056-86e4-ebeb30c53017" providerId="ADAL" clId="{57F098CF-DADA-C44D-A867-E558C80B7CDA}" dt="2020-11-04T23:25:04.735" v="4122" actId="20577"/>
          <ac:spMkLst>
            <pc:docMk/>
            <pc:sldMk cId="1579826091" sldId="284"/>
            <ac:spMk id="3" creationId="{AFBC962F-5310-504F-A32F-B95CF0451368}"/>
          </ac:spMkLst>
        </pc:spChg>
      </pc:sldChg>
      <pc:sldChg chg="del">
        <pc:chgData name="Lipani, Aldo" userId="3d811883-7188-4056-86e4-ebeb30c53017" providerId="ADAL" clId="{57F098CF-DADA-C44D-A867-E558C80B7CDA}" dt="2020-10-21T19:52:18.556" v="24" actId="2696"/>
        <pc:sldMkLst>
          <pc:docMk/>
          <pc:sldMk cId="3074168228" sldId="284"/>
        </pc:sldMkLst>
      </pc:sldChg>
      <pc:sldChg chg="modSp new mod">
        <pc:chgData name="Lipani, Aldo" userId="3d811883-7188-4056-86e4-ebeb30c53017" providerId="ADAL" clId="{57F098CF-DADA-C44D-A867-E558C80B7CDA}" dt="2020-11-04T23:31:20.077" v="4315" actId="20577"/>
        <pc:sldMkLst>
          <pc:docMk/>
          <pc:sldMk cId="654420778" sldId="285"/>
        </pc:sldMkLst>
        <pc:spChg chg="mod">
          <ac:chgData name="Lipani, Aldo" userId="3d811883-7188-4056-86e4-ebeb30c53017" providerId="ADAL" clId="{57F098CF-DADA-C44D-A867-E558C80B7CDA}" dt="2020-11-04T23:30:14.085" v="4146" actId="20577"/>
          <ac:spMkLst>
            <pc:docMk/>
            <pc:sldMk cId="654420778" sldId="285"/>
            <ac:spMk id="2" creationId="{01C9DB22-16BC-564F-9928-601A1741AF39}"/>
          </ac:spMkLst>
        </pc:spChg>
        <pc:spChg chg="mod">
          <ac:chgData name="Lipani, Aldo" userId="3d811883-7188-4056-86e4-ebeb30c53017" providerId="ADAL" clId="{57F098CF-DADA-C44D-A867-E558C80B7CDA}" dt="2020-11-04T23:31:20.077" v="4315" actId="20577"/>
          <ac:spMkLst>
            <pc:docMk/>
            <pc:sldMk cId="654420778" sldId="285"/>
            <ac:spMk id="3" creationId="{7170B90F-0ACE-3D44-8EDD-6328BAFFF201}"/>
          </ac:spMkLst>
        </pc:spChg>
      </pc:sldChg>
      <pc:sldChg chg="modSp new mod">
        <pc:chgData name="Lipani, Aldo" userId="3d811883-7188-4056-86e4-ebeb30c53017" providerId="ADAL" clId="{57F098CF-DADA-C44D-A867-E558C80B7CDA}" dt="2020-11-04T23:38:53.077" v="4630" actId="20577"/>
        <pc:sldMkLst>
          <pc:docMk/>
          <pc:sldMk cId="1628996145" sldId="286"/>
        </pc:sldMkLst>
        <pc:spChg chg="mod">
          <ac:chgData name="Lipani, Aldo" userId="3d811883-7188-4056-86e4-ebeb30c53017" providerId="ADAL" clId="{57F098CF-DADA-C44D-A867-E558C80B7CDA}" dt="2020-11-04T23:31:33.373" v="4338" actId="20577"/>
          <ac:spMkLst>
            <pc:docMk/>
            <pc:sldMk cId="1628996145" sldId="286"/>
            <ac:spMk id="2" creationId="{9E8C1DF5-9948-DA44-926C-8F3D121983BD}"/>
          </ac:spMkLst>
        </pc:spChg>
        <pc:spChg chg="mod">
          <ac:chgData name="Lipani, Aldo" userId="3d811883-7188-4056-86e4-ebeb30c53017" providerId="ADAL" clId="{57F098CF-DADA-C44D-A867-E558C80B7CDA}" dt="2020-11-04T23:38:53.077" v="4630" actId="20577"/>
          <ac:spMkLst>
            <pc:docMk/>
            <pc:sldMk cId="1628996145" sldId="286"/>
            <ac:spMk id="3" creationId="{8CDE43B9-0A16-3B48-B692-5FF389CC5676}"/>
          </ac:spMkLst>
        </pc:spChg>
      </pc:sldChg>
      <pc:sldChg chg="addSp delSp modSp add mod chgLayout">
        <pc:chgData name="Lipani, Aldo" userId="3d811883-7188-4056-86e4-ebeb30c53017" providerId="ADAL" clId="{57F098CF-DADA-C44D-A867-E558C80B7CDA}" dt="2020-11-04T23:40:59.451" v="4814" actId="20577"/>
        <pc:sldMkLst>
          <pc:docMk/>
          <pc:sldMk cId="2788197710" sldId="287"/>
        </pc:sldMkLst>
        <pc:spChg chg="mod ord">
          <ac:chgData name="Lipani, Aldo" userId="3d811883-7188-4056-86e4-ebeb30c53017" providerId="ADAL" clId="{57F098CF-DADA-C44D-A867-E558C80B7CDA}" dt="2020-11-04T23:39:02.794" v="4632" actId="6264"/>
          <ac:spMkLst>
            <pc:docMk/>
            <pc:sldMk cId="2788197710" sldId="287"/>
            <ac:spMk id="2" creationId="{9E8C1DF5-9948-DA44-926C-8F3D121983BD}"/>
          </ac:spMkLst>
        </pc:spChg>
        <pc:spChg chg="mod ord">
          <ac:chgData name="Lipani, Aldo" userId="3d811883-7188-4056-86e4-ebeb30c53017" providerId="ADAL" clId="{57F098CF-DADA-C44D-A867-E558C80B7CDA}" dt="2020-11-04T23:40:59.451" v="4814" actId="20577"/>
          <ac:spMkLst>
            <pc:docMk/>
            <pc:sldMk cId="2788197710" sldId="287"/>
            <ac:spMk id="3" creationId="{8CDE43B9-0A16-3B48-B692-5FF389CC5676}"/>
          </ac:spMkLst>
        </pc:spChg>
        <pc:spChg chg="add del mod">
          <ac:chgData name="Lipani, Aldo" userId="3d811883-7188-4056-86e4-ebeb30c53017" providerId="ADAL" clId="{57F098CF-DADA-C44D-A867-E558C80B7CDA}" dt="2020-11-04T23:39:02.794" v="4632" actId="6264"/>
          <ac:spMkLst>
            <pc:docMk/>
            <pc:sldMk cId="2788197710" sldId="287"/>
            <ac:spMk id="4" creationId="{8C932289-C6BF-5645-8DF0-DF54D856EBBF}"/>
          </ac:spMkLst>
        </pc:spChg>
        <pc:spChg chg="add del mod">
          <ac:chgData name="Lipani, Aldo" userId="3d811883-7188-4056-86e4-ebeb30c53017" providerId="ADAL" clId="{57F098CF-DADA-C44D-A867-E558C80B7CDA}" dt="2020-11-04T23:39:02.794" v="4632" actId="6264"/>
          <ac:spMkLst>
            <pc:docMk/>
            <pc:sldMk cId="2788197710" sldId="287"/>
            <ac:spMk id="5" creationId="{978B0A2C-8FA1-994C-9016-E4BCC6A0B9EF}"/>
          </ac:spMkLst>
        </pc:spChg>
      </pc:sldChg>
      <pc:sldChg chg="add">
        <pc:chgData name="Lipani, Aldo" userId="3d811883-7188-4056-86e4-ebeb30c53017" providerId="ADAL" clId="{57F098CF-DADA-C44D-A867-E558C80B7CDA}" dt="2020-11-04T23:41:02.017" v="4815" actId="2890"/>
        <pc:sldMkLst>
          <pc:docMk/>
          <pc:sldMk cId="1145134152" sldId="288"/>
        </pc:sldMkLst>
      </pc:sldChg>
    </pc:docChg>
  </pc:docChgLst>
  <pc:docChgLst>
    <pc:chgData name="Lipani, Aldo" userId="3d811883-7188-4056-86e4-ebeb30c53017" providerId="ADAL" clId="{63581629-5082-A94A-8E60-C59850473264}"/>
    <pc:docChg chg="undo custSel addSld delSld modSld">
      <pc:chgData name="Lipani, Aldo" userId="3d811883-7188-4056-86e4-ebeb30c53017" providerId="ADAL" clId="{63581629-5082-A94A-8E60-C59850473264}" dt="2020-11-10T22:21:01.452" v="8366" actId="2696"/>
      <pc:docMkLst>
        <pc:docMk/>
      </pc:docMkLst>
      <pc:sldChg chg="modSp mod">
        <pc:chgData name="Lipani, Aldo" userId="3d811883-7188-4056-86e4-ebeb30c53017" providerId="ADAL" clId="{63581629-5082-A94A-8E60-C59850473264}" dt="2020-11-08T13:05:56.138" v="18" actId="20577"/>
        <pc:sldMkLst>
          <pc:docMk/>
          <pc:sldMk cId="936308896" sldId="256"/>
        </pc:sldMkLst>
        <pc:spChg chg="mod">
          <ac:chgData name="Lipani, Aldo" userId="3d811883-7188-4056-86e4-ebeb30c53017" providerId="ADAL" clId="{63581629-5082-A94A-8E60-C59850473264}" dt="2020-11-08T13:05:56.138" v="18" actId="20577"/>
          <ac:spMkLst>
            <pc:docMk/>
            <pc:sldMk cId="936308896" sldId="256"/>
            <ac:spMk id="6" creationId="{3ACAE145-F0B1-CE44-9147-C4BD2A18800B}"/>
          </ac:spMkLst>
        </pc:spChg>
      </pc:sldChg>
      <pc:sldChg chg="modSp mod">
        <pc:chgData name="Lipani, Aldo" userId="3d811883-7188-4056-86e4-ebeb30c53017" providerId="ADAL" clId="{63581629-5082-A94A-8E60-C59850473264}" dt="2020-11-08T18:09:49.631" v="386" actId="20577"/>
        <pc:sldMkLst>
          <pc:docMk/>
          <pc:sldMk cId="1333199065" sldId="257"/>
        </pc:sldMkLst>
        <pc:spChg chg="mod">
          <ac:chgData name="Lipani, Aldo" userId="3d811883-7188-4056-86e4-ebeb30c53017" providerId="ADAL" clId="{63581629-5082-A94A-8E60-C59850473264}" dt="2020-11-08T13:06:05.042" v="35" actId="20577"/>
          <ac:spMkLst>
            <pc:docMk/>
            <pc:sldMk cId="1333199065" sldId="257"/>
            <ac:spMk id="4" creationId="{EF105FD8-3D4A-D841-A43D-F55CB95F4D0E}"/>
          </ac:spMkLst>
        </pc:spChg>
        <pc:spChg chg="mod">
          <ac:chgData name="Lipani, Aldo" userId="3d811883-7188-4056-86e4-ebeb30c53017" providerId="ADAL" clId="{63581629-5082-A94A-8E60-C59850473264}" dt="2020-11-08T18:09:49.631" v="386" actId="20577"/>
          <ac:spMkLst>
            <pc:docMk/>
            <pc:sldMk cId="1333199065" sldId="257"/>
            <ac:spMk id="5" creationId="{58F200FB-DEA3-BF42-9B0F-C63779500622}"/>
          </ac:spMkLst>
        </pc:spChg>
      </pc:sldChg>
      <pc:sldChg chg="addSp delSp modSp mod">
        <pc:chgData name="Lipani, Aldo" userId="3d811883-7188-4056-86e4-ebeb30c53017" providerId="ADAL" clId="{63581629-5082-A94A-8E60-C59850473264}" dt="2020-11-09T16:47:46.420" v="2400" actId="478"/>
        <pc:sldMkLst>
          <pc:docMk/>
          <pc:sldMk cId="559481424" sldId="267"/>
        </pc:sldMkLst>
        <pc:spChg chg="mod">
          <ac:chgData name="Lipani, Aldo" userId="3d811883-7188-4056-86e4-ebeb30c53017" providerId="ADAL" clId="{63581629-5082-A94A-8E60-C59850473264}" dt="2020-11-09T16:47:39.790" v="2380" actId="368"/>
          <ac:spMkLst>
            <pc:docMk/>
            <pc:sldMk cId="559481424" sldId="267"/>
            <ac:spMk id="3" creationId="{C10C942F-B795-B944-B834-B6F9C0DA1B53}"/>
          </ac:spMkLst>
        </pc:spChg>
        <pc:picChg chg="add del mod">
          <ac:chgData name="Lipani, Aldo" userId="3d811883-7188-4056-86e4-ebeb30c53017" providerId="ADAL" clId="{63581629-5082-A94A-8E60-C59850473264}" dt="2020-11-09T16:47:39.844" v="2398"/>
          <ac:picMkLst>
            <pc:docMk/>
            <pc:sldMk cId="559481424" sldId="267"/>
            <ac:picMk id="5" creationId="{E8388F97-CF1F-A644-987A-2B33BF09575B}"/>
          </ac:picMkLst>
        </pc:picChg>
        <pc:picChg chg="add del mod">
          <ac:chgData name="Lipani, Aldo" userId="3d811883-7188-4056-86e4-ebeb30c53017" providerId="ADAL" clId="{63581629-5082-A94A-8E60-C59850473264}" dt="2020-11-09T16:47:46.420" v="2400" actId="478"/>
          <ac:picMkLst>
            <pc:docMk/>
            <pc:sldMk cId="559481424" sldId="267"/>
            <ac:picMk id="7" creationId="{B1AF5F6B-98F7-AD4D-886D-F2E4C8FD0224}"/>
          </ac:picMkLst>
        </pc:picChg>
      </pc:sldChg>
      <pc:sldChg chg="modSp new mod">
        <pc:chgData name="Lipani, Aldo" userId="3d811883-7188-4056-86e4-ebeb30c53017" providerId="ADAL" clId="{63581629-5082-A94A-8E60-C59850473264}" dt="2020-11-08T18:16:41.924" v="934" actId="20577"/>
        <pc:sldMkLst>
          <pc:docMk/>
          <pc:sldMk cId="2015692293" sldId="268"/>
        </pc:sldMkLst>
        <pc:spChg chg="mod">
          <ac:chgData name="Lipani, Aldo" userId="3d811883-7188-4056-86e4-ebeb30c53017" providerId="ADAL" clId="{63581629-5082-A94A-8E60-C59850473264}" dt="2020-11-08T18:10:04.669" v="420" actId="20577"/>
          <ac:spMkLst>
            <pc:docMk/>
            <pc:sldMk cId="2015692293" sldId="268"/>
            <ac:spMk id="2" creationId="{FFA83662-FDCA-6D41-87E2-333BD4C39361}"/>
          </ac:spMkLst>
        </pc:spChg>
        <pc:spChg chg="mod">
          <ac:chgData name="Lipani, Aldo" userId="3d811883-7188-4056-86e4-ebeb30c53017" providerId="ADAL" clId="{63581629-5082-A94A-8E60-C59850473264}" dt="2020-11-08T18:16:41.924" v="934" actId="20577"/>
          <ac:spMkLst>
            <pc:docMk/>
            <pc:sldMk cId="2015692293" sldId="268"/>
            <ac:spMk id="3" creationId="{34A35124-55FA-D74D-A61F-8A565ECCBB3A}"/>
          </ac:spMkLst>
        </pc:spChg>
      </pc:sldChg>
      <pc:sldChg chg="del">
        <pc:chgData name="Lipani, Aldo" userId="3d811883-7188-4056-86e4-ebeb30c53017" providerId="ADAL" clId="{63581629-5082-A94A-8E60-C59850473264}" dt="2020-11-08T13:06:09.892" v="36" actId="2696"/>
        <pc:sldMkLst>
          <pc:docMk/>
          <pc:sldMk cId="4213833697" sldId="268"/>
        </pc:sldMkLst>
      </pc:sldChg>
      <pc:sldChg chg="addSp delSp modSp new mod">
        <pc:chgData name="Lipani, Aldo" userId="3d811883-7188-4056-86e4-ebeb30c53017" providerId="ADAL" clId="{63581629-5082-A94A-8E60-C59850473264}" dt="2020-11-08T23:32:24.417" v="1114" actId="20577"/>
        <pc:sldMkLst>
          <pc:docMk/>
          <pc:sldMk cId="3476693726" sldId="269"/>
        </pc:sldMkLst>
        <pc:spChg chg="mod">
          <ac:chgData name="Lipani, Aldo" userId="3d811883-7188-4056-86e4-ebeb30c53017" providerId="ADAL" clId="{63581629-5082-A94A-8E60-C59850473264}" dt="2020-11-08T23:30:16.506" v="950"/>
          <ac:spMkLst>
            <pc:docMk/>
            <pc:sldMk cId="3476693726" sldId="269"/>
            <ac:spMk id="2" creationId="{D14518F8-C3A1-7149-9BC6-083F988F1761}"/>
          </ac:spMkLst>
        </pc:spChg>
        <pc:spChg chg="add del mod">
          <ac:chgData name="Lipani, Aldo" userId="3d811883-7188-4056-86e4-ebeb30c53017" providerId="ADAL" clId="{63581629-5082-A94A-8E60-C59850473264}" dt="2020-11-08T23:32:24.417" v="1114" actId="20577"/>
          <ac:spMkLst>
            <pc:docMk/>
            <pc:sldMk cId="3476693726" sldId="269"/>
            <ac:spMk id="3" creationId="{271441B6-C11B-0941-9F49-374C919CDEAD}"/>
          </ac:spMkLst>
        </pc:spChg>
        <pc:picChg chg="add del mod">
          <ac:chgData name="Lipani, Aldo" userId="3d811883-7188-4056-86e4-ebeb30c53017" providerId="ADAL" clId="{63581629-5082-A94A-8E60-C59850473264}" dt="2020-11-08T23:30:20.288" v="951"/>
          <ac:picMkLst>
            <pc:docMk/>
            <pc:sldMk cId="3476693726" sldId="269"/>
            <ac:picMk id="4" creationId="{4A16806F-DE82-804B-A5A7-D2841113DCC2}"/>
          </ac:picMkLst>
        </pc:picChg>
        <pc:picChg chg="add mod">
          <ac:chgData name="Lipani, Aldo" userId="3d811883-7188-4056-86e4-ebeb30c53017" providerId="ADAL" clId="{63581629-5082-A94A-8E60-C59850473264}" dt="2020-11-08T23:30:29.954" v="956" actId="1076"/>
          <ac:picMkLst>
            <pc:docMk/>
            <pc:sldMk cId="3476693726" sldId="269"/>
            <ac:picMk id="5" creationId="{88DB1B03-2E7E-0243-99C8-4B2487CAE267}"/>
          </ac:picMkLst>
        </pc:picChg>
      </pc:sldChg>
      <pc:sldChg chg="del">
        <pc:chgData name="Lipani, Aldo" userId="3d811883-7188-4056-86e4-ebeb30c53017" providerId="ADAL" clId="{63581629-5082-A94A-8E60-C59850473264}" dt="2020-11-08T13:06:10.254" v="37" actId="2696"/>
        <pc:sldMkLst>
          <pc:docMk/>
          <pc:sldMk cId="4126427822" sldId="269"/>
        </pc:sldMkLst>
      </pc:sldChg>
      <pc:sldChg chg="del">
        <pc:chgData name="Lipani, Aldo" userId="3d811883-7188-4056-86e4-ebeb30c53017" providerId="ADAL" clId="{63581629-5082-A94A-8E60-C59850473264}" dt="2020-11-08T13:06:11.033" v="41" actId="2696"/>
        <pc:sldMkLst>
          <pc:docMk/>
          <pc:sldMk cId="1136968182" sldId="270"/>
        </pc:sldMkLst>
      </pc:sldChg>
      <pc:sldChg chg="addSp modSp new mod">
        <pc:chgData name="Lipani, Aldo" userId="3d811883-7188-4056-86e4-ebeb30c53017" providerId="ADAL" clId="{63581629-5082-A94A-8E60-C59850473264}" dt="2020-11-08T23:41:09.390" v="1387" actId="5793"/>
        <pc:sldMkLst>
          <pc:docMk/>
          <pc:sldMk cId="1165029218" sldId="270"/>
        </pc:sldMkLst>
        <pc:spChg chg="mod">
          <ac:chgData name="Lipani, Aldo" userId="3d811883-7188-4056-86e4-ebeb30c53017" providerId="ADAL" clId="{63581629-5082-A94A-8E60-C59850473264}" dt="2020-11-08T23:34:19.554" v="1134" actId="20577"/>
          <ac:spMkLst>
            <pc:docMk/>
            <pc:sldMk cId="1165029218" sldId="270"/>
            <ac:spMk id="2" creationId="{BFDB7616-226C-334E-89CC-AE579446184A}"/>
          </ac:spMkLst>
        </pc:spChg>
        <pc:spChg chg="mod">
          <ac:chgData name="Lipani, Aldo" userId="3d811883-7188-4056-86e4-ebeb30c53017" providerId="ADAL" clId="{63581629-5082-A94A-8E60-C59850473264}" dt="2020-11-08T23:41:09.390" v="1387" actId="5793"/>
          <ac:spMkLst>
            <pc:docMk/>
            <pc:sldMk cId="1165029218" sldId="270"/>
            <ac:spMk id="3" creationId="{9AC7C17B-27C9-D448-995A-CFBCBC91CD9B}"/>
          </ac:spMkLst>
        </pc:spChg>
        <pc:picChg chg="add mod">
          <ac:chgData name="Lipani, Aldo" userId="3d811883-7188-4056-86e4-ebeb30c53017" providerId="ADAL" clId="{63581629-5082-A94A-8E60-C59850473264}" dt="2020-11-08T23:40:48.286" v="1346" actId="1076"/>
          <ac:picMkLst>
            <pc:docMk/>
            <pc:sldMk cId="1165029218" sldId="270"/>
            <ac:picMk id="4" creationId="{95FCE5E8-76AE-924D-9A80-618E4C3F5252}"/>
          </ac:picMkLst>
        </pc:picChg>
      </pc:sldChg>
      <pc:sldChg chg="del">
        <pc:chgData name="Lipani, Aldo" userId="3d811883-7188-4056-86e4-ebeb30c53017" providerId="ADAL" clId="{63581629-5082-A94A-8E60-C59850473264}" dt="2020-11-08T13:06:10.474" v="38" actId="2696"/>
        <pc:sldMkLst>
          <pc:docMk/>
          <pc:sldMk cId="406546194" sldId="271"/>
        </pc:sldMkLst>
      </pc:sldChg>
      <pc:sldChg chg="addSp delSp modSp new mod">
        <pc:chgData name="Lipani, Aldo" userId="3d811883-7188-4056-86e4-ebeb30c53017" providerId="ADAL" clId="{63581629-5082-A94A-8E60-C59850473264}" dt="2020-11-08T23:49:46.403" v="1970" actId="1076"/>
        <pc:sldMkLst>
          <pc:docMk/>
          <pc:sldMk cId="4274897478" sldId="271"/>
        </pc:sldMkLst>
        <pc:spChg chg="mod">
          <ac:chgData name="Lipani, Aldo" userId="3d811883-7188-4056-86e4-ebeb30c53017" providerId="ADAL" clId="{63581629-5082-A94A-8E60-C59850473264}" dt="2020-11-08T23:42:09.941" v="1395" actId="20577"/>
          <ac:spMkLst>
            <pc:docMk/>
            <pc:sldMk cId="4274897478" sldId="271"/>
            <ac:spMk id="2" creationId="{25477FD9-8B01-714A-A9C5-31EA5019C3A2}"/>
          </ac:spMkLst>
        </pc:spChg>
        <pc:spChg chg="mod">
          <ac:chgData name="Lipani, Aldo" userId="3d811883-7188-4056-86e4-ebeb30c53017" providerId="ADAL" clId="{63581629-5082-A94A-8E60-C59850473264}" dt="2020-11-08T23:48:21.867" v="1957" actId="14100"/>
          <ac:spMkLst>
            <pc:docMk/>
            <pc:sldMk cId="4274897478" sldId="271"/>
            <ac:spMk id="3" creationId="{7582406D-C9FC-4748-BD9D-909095636828}"/>
          </ac:spMkLst>
        </pc:spChg>
        <pc:spChg chg="add del mod">
          <ac:chgData name="Lipani, Aldo" userId="3d811883-7188-4056-86e4-ebeb30c53017" providerId="ADAL" clId="{63581629-5082-A94A-8E60-C59850473264}" dt="2020-11-08T23:49:08.278" v="1963" actId="478"/>
          <ac:spMkLst>
            <pc:docMk/>
            <pc:sldMk cId="4274897478" sldId="271"/>
            <ac:spMk id="4" creationId="{D59D8D72-393F-7342-8460-1D38CAC11CA3}"/>
          </ac:spMkLst>
        </pc:spChg>
        <pc:picChg chg="add mod">
          <ac:chgData name="Lipani, Aldo" userId="3d811883-7188-4056-86e4-ebeb30c53017" providerId="ADAL" clId="{63581629-5082-A94A-8E60-C59850473264}" dt="2020-11-08T23:49:46.403" v="1970" actId="1076"/>
          <ac:picMkLst>
            <pc:docMk/>
            <pc:sldMk cId="4274897478" sldId="271"/>
            <ac:picMk id="5" creationId="{3661C568-F402-5141-A6C5-E9F5807C7F16}"/>
          </ac:picMkLst>
        </pc:picChg>
      </pc:sldChg>
      <pc:sldChg chg="del">
        <pc:chgData name="Lipani, Aldo" userId="3d811883-7188-4056-86e4-ebeb30c53017" providerId="ADAL" clId="{63581629-5082-A94A-8E60-C59850473264}" dt="2020-11-08T13:06:10.678" v="39" actId="2696"/>
        <pc:sldMkLst>
          <pc:docMk/>
          <pc:sldMk cId="1500429547" sldId="272"/>
        </pc:sldMkLst>
      </pc:sldChg>
      <pc:sldChg chg="modSp new mod">
        <pc:chgData name="Lipani, Aldo" userId="3d811883-7188-4056-86e4-ebeb30c53017" providerId="ADAL" clId="{63581629-5082-A94A-8E60-C59850473264}" dt="2020-11-08T23:56:09.532" v="2059" actId="313"/>
        <pc:sldMkLst>
          <pc:docMk/>
          <pc:sldMk cId="2926911111" sldId="272"/>
        </pc:sldMkLst>
        <pc:spChg chg="mod">
          <ac:chgData name="Lipani, Aldo" userId="3d811883-7188-4056-86e4-ebeb30c53017" providerId="ADAL" clId="{63581629-5082-A94A-8E60-C59850473264}" dt="2020-11-08T23:55:49.360" v="2003" actId="20577"/>
          <ac:spMkLst>
            <pc:docMk/>
            <pc:sldMk cId="2926911111" sldId="272"/>
            <ac:spMk id="2" creationId="{FAA7688C-7507-F14B-B402-AD23D6F99C26}"/>
          </ac:spMkLst>
        </pc:spChg>
        <pc:spChg chg="mod">
          <ac:chgData name="Lipani, Aldo" userId="3d811883-7188-4056-86e4-ebeb30c53017" providerId="ADAL" clId="{63581629-5082-A94A-8E60-C59850473264}" dt="2020-11-08T23:56:09.532" v="2059" actId="313"/>
          <ac:spMkLst>
            <pc:docMk/>
            <pc:sldMk cId="2926911111" sldId="272"/>
            <ac:spMk id="3" creationId="{CBC344A5-0905-564E-835E-B1E40CB4D8BC}"/>
          </ac:spMkLst>
        </pc:spChg>
      </pc:sldChg>
      <pc:sldChg chg="addSp delSp modSp new mod">
        <pc:chgData name="Lipani, Aldo" userId="3d811883-7188-4056-86e4-ebeb30c53017" providerId="ADAL" clId="{63581629-5082-A94A-8E60-C59850473264}" dt="2020-11-09T17:12:35.622" v="2779" actId="1036"/>
        <pc:sldMkLst>
          <pc:docMk/>
          <pc:sldMk cId="786094839" sldId="273"/>
        </pc:sldMkLst>
        <pc:spChg chg="mod">
          <ac:chgData name="Lipani, Aldo" userId="3d811883-7188-4056-86e4-ebeb30c53017" providerId="ADAL" clId="{63581629-5082-A94A-8E60-C59850473264}" dt="2020-11-08T23:56:54.701" v="2093" actId="20577"/>
          <ac:spMkLst>
            <pc:docMk/>
            <pc:sldMk cId="786094839" sldId="273"/>
            <ac:spMk id="2" creationId="{63610A34-047F-D84D-AC71-6E51FCB63538}"/>
          </ac:spMkLst>
        </pc:spChg>
        <pc:spChg chg="add del mod">
          <ac:chgData name="Lipani, Aldo" userId="3d811883-7188-4056-86e4-ebeb30c53017" providerId="ADAL" clId="{63581629-5082-A94A-8E60-C59850473264}" dt="2020-11-09T17:12:28.986" v="2766" actId="2710"/>
          <ac:spMkLst>
            <pc:docMk/>
            <pc:sldMk cId="786094839" sldId="273"/>
            <ac:spMk id="3" creationId="{93B105F9-BCB4-B640-8804-D57C8DCA2495}"/>
          </ac:spMkLst>
        </pc:spChg>
        <pc:spChg chg="add mod">
          <ac:chgData name="Lipani, Aldo" userId="3d811883-7188-4056-86e4-ebeb30c53017" providerId="ADAL" clId="{63581629-5082-A94A-8E60-C59850473264}" dt="2020-11-09T00:00:11.364" v="2143" actId="1076"/>
          <ac:spMkLst>
            <pc:docMk/>
            <pc:sldMk cId="786094839" sldId="273"/>
            <ac:spMk id="4" creationId="{25C62186-66ED-C048-9754-CF211D729396}"/>
          </ac:spMkLst>
        </pc:spChg>
        <pc:picChg chg="add del mod">
          <ac:chgData name="Lipani, Aldo" userId="3d811883-7188-4056-86e4-ebeb30c53017" providerId="ADAL" clId="{63581629-5082-A94A-8E60-C59850473264}" dt="2020-11-09T00:03:51.505" v="2150"/>
          <ac:picMkLst>
            <pc:docMk/>
            <pc:sldMk cId="786094839" sldId="273"/>
            <ac:picMk id="5" creationId="{8DE78239-6D93-5D41-B98B-9358E31411BA}"/>
          </ac:picMkLst>
        </pc:picChg>
        <pc:picChg chg="add del mod">
          <ac:chgData name="Lipani, Aldo" userId="3d811883-7188-4056-86e4-ebeb30c53017" providerId="ADAL" clId="{63581629-5082-A94A-8E60-C59850473264}" dt="2020-11-09T16:39:16.426" v="2354" actId="21"/>
          <ac:picMkLst>
            <pc:docMk/>
            <pc:sldMk cId="786094839" sldId="273"/>
            <ac:picMk id="6" creationId="{B45960C1-99F9-D842-BDD6-D3D710968642}"/>
          </ac:picMkLst>
        </pc:picChg>
        <pc:picChg chg="add mod">
          <ac:chgData name="Lipani, Aldo" userId="3d811883-7188-4056-86e4-ebeb30c53017" providerId="ADAL" clId="{63581629-5082-A94A-8E60-C59850473264}" dt="2020-11-09T17:02:12.757" v="2444" actId="1076"/>
          <ac:picMkLst>
            <pc:docMk/>
            <pc:sldMk cId="786094839" sldId="273"/>
            <ac:picMk id="8" creationId="{D87590C7-D50C-9642-89E1-B464A4A84A61}"/>
          </ac:picMkLst>
        </pc:picChg>
        <pc:picChg chg="add del mod">
          <ac:chgData name="Lipani, Aldo" userId="3d811883-7188-4056-86e4-ebeb30c53017" providerId="ADAL" clId="{63581629-5082-A94A-8E60-C59850473264}" dt="2020-11-09T17:01:26.004" v="2415"/>
          <ac:picMkLst>
            <pc:docMk/>
            <pc:sldMk cId="786094839" sldId="273"/>
            <ac:picMk id="9" creationId="{084EE5CB-1CB5-D94B-8365-9B52E81AA229}"/>
          </ac:picMkLst>
        </pc:picChg>
        <pc:picChg chg="add mod">
          <ac:chgData name="Lipani, Aldo" userId="3d811883-7188-4056-86e4-ebeb30c53017" providerId="ADAL" clId="{63581629-5082-A94A-8E60-C59850473264}" dt="2020-11-09T17:12:13.981" v="2761" actId="1035"/>
          <ac:picMkLst>
            <pc:docMk/>
            <pc:sldMk cId="786094839" sldId="273"/>
            <ac:picMk id="10" creationId="{7E8B6855-6163-294C-BCFC-38A693D2793F}"/>
          </ac:picMkLst>
        </pc:picChg>
        <pc:picChg chg="add mod">
          <ac:chgData name="Lipani, Aldo" userId="3d811883-7188-4056-86e4-ebeb30c53017" providerId="ADAL" clId="{63581629-5082-A94A-8E60-C59850473264}" dt="2020-11-09T17:12:21.279" v="2764" actId="1035"/>
          <ac:picMkLst>
            <pc:docMk/>
            <pc:sldMk cId="786094839" sldId="273"/>
            <ac:picMk id="11" creationId="{37AE8360-EC66-1B45-864D-37B45AA4E9AD}"/>
          </ac:picMkLst>
        </pc:picChg>
        <pc:picChg chg="add mod">
          <ac:chgData name="Lipani, Aldo" userId="3d811883-7188-4056-86e4-ebeb30c53017" providerId="ADAL" clId="{63581629-5082-A94A-8E60-C59850473264}" dt="2020-11-09T17:12:21.279" v="2764" actId="1035"/>
          <ac:picMkLst>
            <pc:docMk/>
            <pc:sldMk cId="786094839" sldId="273"/>
            <ac:picMk id="12" creationId="{F0BE0FFB-2968-614E-B90E-4A2B1398259D}"/>
          </ac:picMkLst>
        </pc:picChg>
        <pc:picChg chg="add del">
          <ac:chgData name="Lipani, Aldo" userId="3d811883-7188-4056-86e4-ebeb30c53017" providerId="ADAL" clId="{63581629-5082-A94A-8E60-C59850473264}" dt="2020-11-09T17:05:14.579" v="2634" actId="478"/>
          <ac:picMkLst>
            <pc:docMk/>
            <pc:sldMk cId="786094839" sldId="273"/>
            <ac:picMk id="13" creationId="{09F551D1-6E35-EF41-B1F2-F28D614B2C1C}"/>
          </ac:picMkLst>
        </pc:picChg>
        <pc:picChg chg="add mod">
          <ac:chgData name="Lipani, Aldo" userId="3d811883-7188-4056-86e4-ebeb30c53017" providerId="ADAL" clId="{63581629-5082-A94A-8E60-C59850473264}" dt="2020-11-09T17:12:32.039" v="2772" actId="1035"/>
          <ac:picMkLst>
            <pc:docMk/>
            <pc:sldMk cId="786094839" sldId="273"/>
            <ac:picMk id="14" creationId="{D9CB85DE-5C51-D64B-8D1D-D537A7C27B72}"/>
          </ac:picMkLst>
        </pc:picChg>
        <pc:picChg chg="add mod">
          <ac:chgData name="Lipani, Aldo" userId="3d811883-7188-4056-86e4-ebeb30c53017" providerId="ADAL" clId="{63581629-5082-A94A-8E60-C59850473264}" dt="2020-11-09T17:12:33.574" v="2776" actId="1035"/>
          <ac:picMkLst>
            <pc:docMk/>
            <pc:sldMk cId="786094839" sldId="273"/>
            <ac:picMk id="15" creationId="{7BD96315-384E-5240-909C-03217D123F0C}"/>
          </ac:picMkLst>
        </pc:picChg>
        <pc:picChg chg="add mod">
          <ac:chgData name="Lipani, Aldo" userId="3d811883-7188-4056-86e4-ebeb30c53017" providerId="ADAL" clId="{63581629-5082-A94A-8E60-C59850473264}" dt="2020-11-09T17:12:35.622" v="2779" actId="1036"/>
          <ac:picMkLst>
            <pc:docMk/>
            <pc:sldMk cId="786094839" sldId="273"/>
            <ac:picMk id="16" creationId="{A499F36B-2173-E64B-9EAB-301DDF6425E8}"/>
          </ac:picMkLst>
        </pc:picChg>
      </pc:sldChg>
      <pc:sldChg chg="del">
        <pc:chgData name="Lipani, Aldo" userId="3d811883-7188-4056-86e4-ebeb30c53017" providerId="ADAL" clId="{63581629-5082-A94A-8E60-C59850473264}" dt="2020-11-08T13:06:10.845" v="40" actId="2696"/>
        <pc:sldMkLst>
          <pc:docMk/>
          <pc:sldMk cId="2652546466" sldId="273"/>
        </pc:sldMkLst>
      </pc:sldChg>
      <pc:sldChg chg="modSp new mod">
        <pc:chgData name="Lipani, Aldo" userId="3d811883-7188-4056-86e4-ebeb30c53017" providerId="ADAL" clId="{63581629-5082-A94A-8E60-C59850473264}" dt="2020-11-09T17:16:59.299" v="2793" actId="20577"/>
        <pc:sldMkLst>
          <pc:docMk/>
          <pc:sldMk cId="656525864" sldId="274"/>
        </pc:sldMkLst>
        <pc:spChg chg="mod">
          <ac:chgData name="Lipani, Aldo" userId="3d811883-7188-4056-86e4-ebeb30c53017" providerId="ADAL" clId="{63581629-5082-A94A-8E60-C59850473264}" dt="2020-11-09T16:35:50.018" v="2323" actId="20577"/>
          <ac:spMkLst>
            <pc:docMk/>
            <pc:sldMk cId="656525864" sldId="274"/>
            <ac:spMk id="2" creationId="{1834C064-5672-2447-9BF1-F30EC4F1671A}"/>
          </ac:spMkLst>
        </pc:spChg>
        <pc:spChg chg="mod">
          <ac:chgData name="Lipani, Aldo" userId="3d811883-7188-4056-86e4-ebeb30c53017" providerId="ADAL" clId="{63581629-5082-A94A-8E60-C59850473264}" dt="2020-11-09T17:16:59.299" v="2793" actId="20577"/>
          <ac:spMkLst>
            <pc:docMk/>
            <pc:sldMk cId="656525864" sldId="274"/>
            <ac:spMk id="3" creationId="{EB462B64-12C1-7241-B16F-9AE9AE69FC95}"/>
          </ac:spMkLst>
        </pc:spChg>
      </pc:sldChg>
      <pc:sldChg chg="del">
        <pc:chgData name="Lipani, Aldo" userId="3d811883-7188-4056-86e4-ebeb30c53017" providerId="ADAL" clId="{63581629-5082-A94A-8E60-C59850473264}" dt="2020-11-08T13:06:14.320" v="42" actId="2696"/>
        <pc:sldMkLst>
          <pc:docMk/>
          <pc:sldMk cId="3015802865" sldId="274"/>
        </pc:sldMkLst>
      </pc:sldChg>
      <pc:sldChg chg="del">
        <pc:chgData name="Lipani, Aldo" userId="3d811883-7188-4056-86e4-ebeb30c53017" providerId="ADAL" clId="{63581629-5082-A94A-8E60-C59850473264}" dt="2020-11-08T13:06:14.320" v="42" actId="2696"/>
        <pc:sldMkLst>
          <pc:docMk/>
          <pc:sldMk cId="3988052719" sldId="275"/>
        </pc:sldMkLst>
      </pc:sldChg>
      <pc:sldChg chg="addSp modSp new mod">
        <pc:chgData name="Lipani, Aldo" userId="3d811883-7188-4056-86e4-ebeb30c53017" providerId="ADAL" clId="{63581629-5082-A94A-8E60-C59850473264}" dt="2020-11-09T18:23:33.133" v="3572" actId="20577"/>
        <pc:sldMkLst>
          <pc:docMk/>
          <pc:sldMk cId="4222026764" sldId="275"/>
        </pc:sldMkLst>
        <pc:spChg chg="mod">
          <ac:chgData name="Lipani, Aldo" userId="3d811883-7188-4056-86e4-ebeb30c53017" providerId="ADAL" clId="{63581629-5082-A94A-8E60-C59850473264}" dt="2020-11-09T18:23:33.133" v="3572" actId="20577"/>
          <ac:spMkLst>
            <pc:docMk/>
            <pc:sldMk cId="4222026764" sldId="275"/>
            <ac:spMk id="2" creationId="{F81507FD-1721-DF43-9232-3668D332BB13}"/>
          </ac:spMkLst>
        </pc:spChg>
        <pc:spChg chg="mod">
          <ac:chgData name="Lipani, Aldo" userId="3d811883-7188-4056-86e4-ebeb30c53017" providerId="ADAL" clId="{63581629-5082-A94A-8E60-C59850473264}" dt="2020-11-09T18:23:14.002" v="3541" actId="20577"/>
          <ac:spMkLst>
            <pc:docMk/>
            <pc:sldMk cId="4222026764" sldId="275"/>
            <ac:spMk id="3" creationId="{201028E0-ECD5-5B46-8061-0E1CFDB6525C}"/>
          </ac:spMkLst>
        </pc:spChg>
        <pc:picChg chg="add mod">
          <ac:chgData name="Lipani, Aldo" userId="3d811883-7188-4056-86e4-ebeb30c53017" providerId="ADAL" clId="{63581629-5082-A94A-8E60-C59850473264}" dt="2020-11-09T17:58:56.163" v="3124" actId="1076"/>
          <ac:picMkLst>
            <pc:docMk/>
            <pc:sldMk cId="4222026764" sldId="275"/>
            <ac:picMk id="4" creationId="{67271F49-F973-A047-A582-79E6CE6ADBD2}"/>
          </ac:picMkLst>
        </pc:picChg>
      </pc:sldChg>
      <pc:sldChg chg="del">
        <pc:chgData name="Lipani, Aldo" userId="3d811883-7188-4056-86e4-ebeb30c53017" providerId="ADAL" clId="{63581629-5082-A94A-8E60-C59850473264}" dt="2020-11-08T13:06:14.320" v="42" actId="2696"/>
        <pc:sldMkLst>
          <pc:docMk/>
          <pc:sldMk cId="1436387328" sldId="276"/>
        </pc:sldMkLst>
      </pc:sldChg>
      <pc:sldChg chg="modSp new mod">
        <pc:chgData name="Lipani, Aldo" userId="3d811883-7188-4056-86e4-ebeb30c53017" providerId="ADAL" clId="{63581629-5082-A94A-8E60-C59850473264}" dt="2020-11-09T18:04:32.258" v="3438" actId="20577"/>
        <pc:sldMkLst>
          <pc:docMk/>
          <pc:sldMk cId="1617609289" sldId="276"/>
        </pc:sldMkLst>
        <pc:spChg chg="mod">
          <ac:chgData name="Lipani, Aldo" userId="3d811883-7188-4056-86e4-ebeb30c53017" providerId="ADAL" clId="{63581629-5082-A94A-8E60-C59850473264}" dt="2020-11-09T18:04:32.258" v="3438" actId="20577"/>
          <ac:spMkLst>
            <pc:docMk/>
            <pc:sldMk cId="1617609289" sldId="276"/>
            <ac:spMk id="2" creationId="{24C98601-9464-C14D-B194-666F943D9E5F}"/>
          </ac:spMkLst>
        </pc:spChg>
      </pc:sldChg>
      <pc:sldChg chg="del">
        <pc:chgData name="Lipani, Aldo" userId="3d811883-7188-4056-86e4-ebeb30c53017" providerId="ADAL" clId="{63581629-5082-A94A-8E60-C59850473264}" dt="2020-11-08T13:06:14.320" v="42" actId="2696"/>
        <pc:sldMkLst>
          <pc:docMk/>
          <pc:sldMk cId="614206460" sldId="277"/>
        </pc:sldMkLst>
      </pc:sldChg>
      <pc:sldChg chg="add">
        <pc:chgData name="Lipani, Aldo" userId="3d811883-7188-4056-86e4-ebeb30c53017" providerId="ADAL" clId="{63581629-5082-A94A-8E60-C59850473264}" dt="2020-11-09T18:04:34.301" v="3439" actId="2890"/>
        <pc:sldMkLst>
          <pc:docMk/>
          <pc:sldMk cId="1299167007" sldId="277"/>
        </pc:sldMkLst>
      </pc:sldChg>
      <pc:sldChg chg="del">
        <pc:chgData name="Lipani, Aldo" userId="3d811883-7188-4056-86e4-ebeb30c53017" providerId="ADAL" clId="{63581629-5082-A94A-8E60-C59850473264}" dt="2020-11-08T13:06:14.320" v="42" actId="2696"/>
        <pc:sldMkLst>
          <pc:docMk/>
          <pc:sldMk cId="1277879460" sldId="278"/>
        </pc:sldMkLst>
      </pc:sldChg>
      <pc:sldChg chg="modSp new mod">
        <pc:chgData name="Lipani, Aldo" userId="3d811883-7188-4056-86e4-ebeb30c53017" providerId="ADAL" clId="{63581629-5082-A94A-8E60-C59850473264}" dt="2020-11-09T18:20:03.863" v="3527" actId="20577"/>
        <pc:sldMkLst>
          <pc:docMk/>
          <pc:sldMk cId="4046601206" sldId="278"/>
        </pc:sldMkLst>
        <pc:spChg chg="mod">
          <ac:chgData name="Lipani, Aldo" userId="3d811883-7188-4056-86e4-ebeb30c53017" providerId="ADAL" clId="{63581629-5082-A94A-8E60-C59850473264}" dt="2020-11-09T18:19:48.601" v="3461" actId="20577"/>
          <ac:spMkLst>
            <pc:docMk/>
            <pc:sldMk cId="4046601206" sldId="278"/>
            <ac:spMk id="2" creationId="{913F5744-5924-C544-9A2F-916B6830CB5B}"/>
          </ac:spMkLst>
        </pc:spChg>
        <pc:spChg chg="mod">
          <ac:chgData name="Lipani, Aldo" userId="3d811883-7188-4056-86e4-ebeb30c53017" providerId="ADAL" clId="{63581629-5082-A94A-8E60-C59850473264}" dt="2020-11-09T18:20:03.863" v="3527" actId="20577"/>
          <ac:spMkLst>
            <pc:docMk/>
            <pc:sldMk cId="4046601206" sldId="278"/>
            <ac:spMk id="3" creationId="{312CC822-4263-214E-864F-5A021D0B2C59}"/>
          </ac:spMkLst>
        </pc:spChg>
      </pc:sldChg>
      <pc:sldChg chg="del">
        <pc:chgData name="Lipani, Aldo" userId="3d811883-7188-4056-86e4-ebeb30c53017" providerId="ADAL" clId="{63581629-5082-A94A-8E60-C59850473264}" dt="2020-11-08T13:06:14.320" v="42" actId="2696"/>
        <pc:sldMkLst>
          <pc:docMk/>
          <pc:sldMk cId="2937611087" sldId="279"/>
        </pc:sldMkLst>
      </pc:sldChg>
      <pc:sldChg chg="modSp new mod">
        <pc:chgData name="Lipani, Aldo" userId="3d811883-7188-4056-86e4-ebeb30c53017" providerId="ADAL" clId="{63581629-5082-A94A-8E60-C59850473264}" dt="2020-11-09T22:18:37.861" v="4121" actId="20577"/>
        <pc:sldMkLst>
          <pc:docMk/>
          <pc:sldMk cId="3714089638" sldId="279"/>
        </pc:sldMkLst>
        <pc:spChg chg="mod">
          <ac:chgData name="Lipani, Aldo" userId="3d811883-7188-4056-86e4-ebeb30c53017" providerId="ADAL" clId="{63581629-5082-A94A-8E60-C59850473264}" dt="2020-11-09T18:33:14.301" v="3627" actId="20577"/>
          <ac:spMkLst>
            <pc:docMk/>
            <pc:sldMk cId="3714089638" sldId="279"/>
            <ac:spMk id="2" creationId="{518D5C44-3FF8-4643-8316-383B1E340BF6}"/>
          </ac:spMkLst>
        </pc:spChg>
        <pc:spChg chg="mod">
          <ac:chgData name="Lipani, Aldo" userId="3d811883-7188-4056-86e4-ebeb30c53017" providerId="ADAL" clId="{63581629-5082-A94A-8E60-C59850473264}" dt="2020-11-09T22:18:37.861" v="4121" actId="20577"/>
          <ac:spMkLst>
            <pc:docMk/>
            <pc:sldMk cId="3714089638" sldId="279"/>
            <ac:spMk id="3" creationId="{AF262AAF-22C7-5A47-A3EB-5B61455E9652}"/>
          </ac:spMkLst>
        </pc:spChg>
      </pc:sldChg>
      <pc:sldChg chg="del">
        <pc:chgData name="Lipani, Aldo" userId="3d811883-7188-4056-86e4-ebeb30c53017" providerId="ADAL" clId="{63581629-5082-A94A-8E60-C59850473264}" dt="2020-11-08T13:06:14.320" v="42" actId="2696"/>
        <pc:sldMkLst>
          <pc:docMk/>
          <pc:sldMk cId="1586332948" sldId="280"/>
        </pc:sldMkLst>
      </pc:sldChg>
      <pc:sldChg chg="modSp add mod">
        <pc:chgData name="Lipani, Aldo" userId="3d811883-7188-4056-86e4-ebeb30c53017" providerId="ADAL" clId="{63581629-5082-A94A-8E60-C59850473264}" dt="2020-11-09T18:31:20.252" v="3589" actId="20577"/>
        <pc:sldMkLst>
          <pc:docMk/>
          <pc:sldMk cId="2757374025" sldId="280"/>
        </pc:sldMkLst>
        <pc:spChg chg="mod">
          <ac:chgData name="Lipani, Aldo" userId="3d811883-7188-4056-86e4-ebeb30c53017" providerId="ADAL" clId="{63581629-5082-A94A-8E60-C59850473264}" dt="2020-11-09T18:23:53.072" v="3581" actId="20577"/>
          <ac:spMkLst>
            <pc:docMk/>
            <pc:sldMk cId="2757374025" sldId="280"/>
            <ac:spMk id="2" creationId="{F81507FD-1721-DF43-9232-3668D332BB13}"/>
          </ac:spMkLst>
        </pc:spChg>
        <pc:spChg chg="mod">
          <ac:chgData name="Lipani, Aldo" userId="3d811883-7188-4056-86e4-ebeb30c53017" providerId="ADAL" clId="{63581629-5082-A94A-8E60-C59850473264}" dt="2020-11-09T18:31:20.252" v="3589" actId="20577"/>
          <ac:spMkLst>
            <pc:docMk/>
            <pc:sldMk cId="2757374025" sldId="280"/>
            <ac:spMk id="3" creationId="{201028E0-ECD5-5B46-8061-0E1CFDB6525C}"/>
          </ac:spMkLst>
        </pc:spChg>
      </pc:sldChg>
      <pc:sldChg chg="modSp new mod">
        <pc:chgData name="Lipani, Aldo" userId="3d811883-7188-4056-86e4-ebeb30c53017" providerId="ADAL" clId="{63581629-5082-A94A-8E60-C59850473264}" dt="2020-11-09T22:21:12.872" v="4401" actId="20577"/>
        <pc:sldMkLst>
          <pc:docMk/>
          <pc:sldMk cId="2355823661" sldId="281"/>
        </pc:sldMkLst>
        <pc:spChg chg="mod">
          <ac:chgData name="Lipani, Aldo" userId="3d811883-7188-4056-86e4-ebeb30c53017" providerId="ADAL" clId="{63581629-5082-A94A-8E60-C59850473264}" dt="2020-11-09T22:19:12.888" v="4146" actId="20577"/>
          <ac:spMkLst>
            <pc:docMk/>
            <pc:sldMk cId="2355823661" sldId="281"/>
            <ac:spMk id="2" creationId="{A3F6D924-8390-5E48-B6DC-CF0C8E95CA0B}"/>
          </ac:spMkLst>
        </pc:spChg>
        <pc:spChg chg="mod">
          <ac:chgData name="Lipani, Aldo" userId="3d811883-7188-4056-86e4-ebeb30c53017" providerId="ADAL" clId="{63581629-5082-A94A-8E60-C59850473264}" dt="2020-11-09T22:21:12.872" v="4401" actId="20577"/>
          <ac:spMkLst>
            <pc:docMk/>
            <pc:sldMk cId="2355823661" sldId="281"/>
            <ac:spMk id="3" creationId="{067ED1A7-FBD5-874E-86EE-237EBA3DA477}"/>
          </ac:spMkLst>
        </pc:spChg>
      </pc:sldChg>
      <pc:sldChg chg="del">
        <pc:chgData name="Lipani, Aldo" userId="3d811883-7188-4056-86e4-ebeb30c53017" providerId="ADAL" clId="{63581629-5082-A94A-8E60-C59850473264}" dt="2020-11-08T13:06:14.320" v="42" actId="2696"/>
        <pc:sldMkLst>
          <pc:docMk/>
          <pc:sldMk cId="3228644494" sldId="281"/>
        </pc:sldMkLst>
      </pc:sldChg>
      <pc:sldChg chg="modSp new mod">
        <pc:chgData name="Lipani, Aldo" userId="3d811883-7188-4056-86e4-ebeb30c53017" providerId="ADAL" clId="{63581629-5082-A94A-8E60-C59850473264}" dt="2020-11-09T22:27:32.453" v="4815" actId="313"/>
        <pc:sldMkLst>
          <pc:docMk/>
          <pc:sldMk cId="1137159016" sldId="282"/>
        </pc:sldMkLst>
        <pc:spChg chg="mod">
          <ac:chgData name="Lipani, Aldo" userId="3d811883-7188-4056-86e4-ebeb30c53017" providerId="ADAL" clId="{63581629-5082-A94A-8E60-C59850473264}" dt="2020-11-09T22:23:16.888" v="4417" actId="20577"/>
          <ac:spMkLst>
            <pc:docMk/>
            <pc:sldMk cId="1137159016" sldId="282"/>
            <ac:spMk id="2" creationId="{9302310C-D010-C54F-BA92-9FAC1EFC3B48}"/>
          </ac:spMkLst>
        </pc:spChg>
        <pc:spChg chg="mod">
          <ac:chgData name="Lipani, Aldo" userId="3d811883-7188-4056-86e4-ebeb30c53017" providerId="ADAL" clId="{63581629-5082-A94A-8E60-C59850473264}" dt="2020-11-09T22:27:32.453" v="4815" actId="313"/>
          <ac:spMkLst>
            <pc:docMk/>
            <pc:sldMk cId="1137159016" sldId="282"/>
            <ac:spMk id="3" creationId="{00FE1628-6CF9-8648-9F29-88252A2D4E71}"/>
          </ac:spMkLst>
        </pc:spChg>
      </pc:sldChg>
      <pc:sldChg chg="del">
        <pc:chgData name="Lipani, Aldo" userId="3d811883-7188-4056-86e4-ebeb30c53017" providerId="ADAL" clId="{63581629-5082-A94A-8E60-C59850473264}" dt="2020-11-08T13:06:14.320" v="42" actId="2696"/>
        <pc:sldMkLst>
          <pc:docMk/>
          <pc:sldMk cId="1288278621" sldId="282"/>
        </pc:sldMkLst>
      </pc:sldChg>
      <pc:sldChg chg="modSp new mod">
        <pc:chgData name="Lipani, Aldo" userId="3d811883-7188-4056-86e4-ebeb30c53017" providerId="ADAL" clId="{63581629-5082-A94A-8E60-C59850473264}" dt="2020-11-09T22:37:35.923" v="5322" actId="20577"/>
        <pc:sldMkLst>
          <pc:docMk/>
          <pc:sldMk cId="142869669" sldId="283"/>
        </pc:sldMkLst>
        <pc:spChg chg="mod">
          <ac:chgData name="Lipani, Aldo" userId="3d811883-7188-4056-86e4-ebeb30c53017" providerId="ADAL" clId="{63581629-5082-A94A-8E60-C59850473264}" dt="2020-11-09T22:28:38.435" v="4839" actId="20577"/>
          <ac:spMkLst>
            <pc:docMk/>
            <pc:sldMk cId="142869669" sldId="283"/>
            <ac:spMk id="2" creationId="{91392E69-B1A9-8C45-938F-1DEAC1B2B6AD}"/>
          </ac:spMkLst>
        </pc:spChg>
        <pc:spChg chg="mod">
          <ac:chgData name="Lipani, Aldo" userId="3d811883-7188-4056-86e4-ebeb30c53017" providerId="ADAL" clId="{63581629-5082-A94A-8E60-C59850473264}" dt="2020-11-09T22:37:35.923" v="5322" actId="20577"/>
          <ac:spMkLst>
            <pc:docMk/>
            <pc:sldMk cId="142869669" sldId="283"/>
            <ac:spMk id="3" creationId="{069A7E37-1460-5B46-AE37-0663D572DA62}"/>
          </ac:spMkLst>
        </pc:spChg>
      </pc:sldChg>
      <pc:sldChg chg="del">
        <pc:chgData name="Lipani, Aldo" userId="3d811883-7188-4056-86e4-ebeb30c53017" providerId="ADAL" clId="{63581629-5082-A94A-8E60-C59850473264}" dt="2020-11-08T13:06:14.320" v="42" actId="2696"/>
        <pc:sldMkLst>
          <pc:docMk/>
          <pc:sldMk cId="844879253" sldId="283"/>
        </pc:sldMkLst>
      </pc:sldChg>
      <pc:sldChg chg="del">
        <pc:chgData name="Lipani, Aldo" userId="3d811883-7188-4056-86e4-ebeb30c53017" providerId="ADAL" clId="{63581629-5082-A94A-8E60-C59850473264}" dt="2020-11-08T13:06:14.320" v="42" actId="2696"/>
        <pc:sldMkLst>
          <pc:docMk/>
          <pc:sldMk cId="1579826091" sldId="284"/>
        </pc:sldMkLst>
      </pc:sldChg>
      <pc:sldChg chg="modSp add mod">
        <pc:chgData name="Lipani, Aldo" userId="3d811883-7188-4056-86e4-ebeb30c53017" providerId="ADAL" clId="{63581629-5082-A94A-8E60-C59850473264}" dt="2020-11-09T22:36:15.479" v="5263" actId="20577"/>
        <pc:sldMkLst>
          <pc:docMk/>
          <pc:sldMk cId="1598395251" sldId="284"/>
        </pc:sldMkLst>
        <pc:spChg chg="mod">
          <ac:chgData name="Lipani, Aldo" userId="3d811883-7188-4056-86e4-ebeb30c53017" providerId="ADAL" clId="{63581629-5082-A94A-8E60-C59850473264}" dt="2020-11-09T22:36:12.294" v="5262" actId="20577"/>
          <ac:spMkLst>
            <pc:docMk/>
            <pc:sldMk cId="1598395251" sldId="284"/>
            <ac:spMk id="2" creationId="{91392E69-B1A9-8C45-938F-1DEAC1B2B6AD}"/>
          </ac:spMkLst>
        </pc:spChg>
        <pc:spChg chg="mod">
          <ac:chgData name="Lipani, Aldo" userId="3d811883-7188-4056-86e4-ebeb30c53017" providerId="ADAL" clId="{63581629-5082-A94A-8E60-C59850473264}" dt="2020-11-09T22:36:15.479" v="5263" actId="20577"/>
          <ac:spMkLst>
            <pc:docMk/>
            <pc:sldMk cId="1598395251" sldId="284"/>
            <ac:spMk id="3" creationId="{069A7E37-1460-5B46-AE37-0663D572DA62}"/>
          </ac:spMkLst>
        </pc:spChg>
      </pc:sldChg>
      <pc:sldChg chg="del">
        <pc:chgData name="Lipani, Aldo" userId="3d811883-7188-4056-86e4-ebeb30c53017" providerId="ADAL" clId="{63581629-5082-A94A-8E60-C59850473264}" dt="2020-11-08T13:06:14.320" v="42" actId="2696"/>
        <pc:sldMkLst>
          <pc:docMk/>
          <pc:sldMk cId="654420778" sldId="285"/>
        </pc:sldMkLst>
      </pc:sldChg>
      <pc:sldChg chg="modSp add mod">
        <pc:chgData name="Lipani, Aldo" userId="3d811883-7188-4056-86e4-ebeb30c53017" providerId="ADAL" clId="{63581629-5082-A94A-8E60-C59850473264}" dt="2020-11-09T22:41:27.661" v="5575" actId="20577"/>
        <pc:sldMkLst>
          <pc:docMk/>
          <pc:sldMk cId="2475796214" sldId="285"/>
        </pc:sldMkLst>
        <pc:spChg chg="mod">
          <ac:chgData name="Lipani, Aldo" userId="3d811883-7188-4056-86e4-ebeb30c53017" providerId="ADAL" clId="{63581629-5082-A94A-8E60-C59850473264}" dt="2020-11-09T22:39:46.917" v="5329" actId="20577"/>
          <ac:spMkLst>
            <pc:docMk/>
            <pc:sldMk cId="2475796214" sldId="285"/>
            <ac:spMk id="2" creationId="{91392E69-B1A9-8C45-938F-1DEAC1B2B6AD}"/>
          </ac:spMkLst>
        </pc:spChg>
        <pc:spChg chg="mod">
          <ac:chgData name="Lipani, Aldo" userId="3d811883-7188-4056-86e4-ebeb30c53017" providerId="ADAL" clId="{63581629-5082-A94A-8E60-C59850473264}" dt="2020-11-09T22:41:27.661" v="5575" actId="20577"/>
          <ac:spMkLst>
            <pc:docMk/>
            <pc:sldMk cId="2475796214" sldId="285"/>
            <ac:spMk id="3" creationId="{069A7E37-1460-5B46-AE37-0663D572DA62}"/>
          </ac:spMkLst>
        </pc:spChg>
      </pc:sldChg>
      <pc:sldChg chg="modSp add mod">
        <pc:chgData name="Lipani, Aldo" userId="3d811883-7188-4056-86e4-ebeb30c53017" providerId="ADAL" clId="{63581629-5082-A94A-8E60-C59850473264}" dt="2020-11-09T22:44:55.150" v="5718" actId="20577"/>
        <pc:sldMkLst>
          <pc:docMk/>
          <pc:sldMk cId="120457689" sldId="286"/>
        </pc:sldMkLst>
        <pc:spChg chg="mod">
          <ac:chgData name="Lipani, Aldo" userId="3d811883-7188-4056-86e4-ebeb30c53017" providerId="ADAL" clId="{63581629-5082-A94A-8E60-C59850473264}" dt="2020-11-09T22:42:02.589" v="5604" actId="20577"/>
          <ac:spMkLst>
            <pc:docMk/>
            <pc:sldMk cId="120457689" sldId="286"/>
            <ac:spMk id="2" creationId="{91392E69-B1A9-8C45-938F-1DEAC1B2B6AD}"/>
          </ac:spMkLst>
        </pc:spChg>
        <pc:spChg chg="mod">
          <ac:chgData name="Lipani, Aldo" userId="3d811883-7188-4056-86e4-ebeb30c53017" providerId="ADAL" clId="{63581629-5082-A94A-8E60-C59850473264}" dt="2020-11-09T22:44:55.150" v="5718" actId="20577"/>
          <ac:spMkLst>
            <pc:docMk/>
            <pc:sldMk cId="120457689" sldId="286"/>
            <ac:spMk id="3" creationId="{069A7E37-1460-5B46-AE37-0663D572DA62}"/>
          </ac:spMkLst>
        </pc:spChg>
      </pc:sldChg>
      <pc:sldChg chg="del">
        <pc:chgData name="Lipani, Aldo" userId="3d811883-7188-4056-86e4-ebeb30c53017" providerId="ADAL" clId="{63581629-5082-A94A-8E60-C59850473264}" dt="2020-11-08T13:06:14.320" v="42" actId="2696"/>
        <pc:sldMkLst>
          <pc:docMk/>
          <pc:sldMk cId="1628996145" sldId="286"/>
        </pc:sldMkLst>
      </pc:sldChg>
      <pc:sldChg chg="modSp new mod">
        <pc:chgData name="Lipani, Aldo" userId="3d811883-7188-4056-86e4-ebeb30c53017" providerId="ADAL" clId="{63581629-5082-A94A-8E60-C59850473264}" dt="2020-11-09T22:46:44.416" v="5781" actId="5793"/>
        <pc:sldMkLst>
          <pc:docMk/>
          <pc:sldMk cId="1007496583" sldId="287"/>
        </pc:sldMkLst>
        <pc:spChg chg="mod">
          <ac:chgData name="Lipani, Aldo" userId="3d811883-7188-4056-86e4-ebeb30c53017" providerId="ADAL" clId="{63581629-5082-A94A-8E60-C59850473264}" dt="2020-11-09T22:46:41.781" v="5780" actId="20577"/>
          <ac:spMkLst>
            <pc:docMk/>
            <pc:sldMk cId="1007496583" sldId="287"/>
            <ac:spMk id="2" creationId="{108D9B6F-A55C-9A4C-8982-5BD108AB7188}"/>
          </ac:spMkLst>
        </pc:spChg>
        <pc:spChg chg="mod">
          <ac:chgData name="Lipani, Aldo" userId="3d811883-7188-4056-86e4-ebeb30c53017" providerId="ADAL" clId="{63581629-5082-A94A-8E60-C59850473264}" dt="2020-11-09T22:46:44.416" v="5781" actId="5793"/>
          <ac:spMkLst>
            <pc:docMk/>
            <pc:sldMk cId="1007496583" sldId="287"/>
            <ac:spMk id="3" creationId="{3B6B63D9-5243-D448-A443-A0B50E9E43AD}"/>
          </ac:spMkLst>
        </pc:spChg>
      </pc:sldChg>
      <pc:sldChg chg="del">
        <pc:chgData name="Lipani, Aldo" userId="3d811883-7188-4056-86e4-ebeb30c53017" providerId="ADAL" clId="{63581629-5082-A94A-8E60-C59850473264}" dt="2020-11-08T13:06:14.320" v="42" actId="2696"/>
        <pc:sldMkLst>
          <pc:docMk/>
          <pc:sldMk cId="2788197710" sldId="287"/>
        </pc:sldMkLst>
      </pc:sldChg>
      <pc:sldChg chg="del">
        <pc:chgData name="Lipani, Aldo" userId="3d811883-7188-4056-86e4-ebeb30c53017" providerId="ADAL" clId="{63581629-5082-A94A-8E60-C59850473264}" dt="2020-11-08T13:06:14.320" v="42" actId="2696"/>
        <pc:sldMkLst>
          <pc:docMk/>
          <pc:sldMk cId="1145134152" sldId="288"/>
        </pc:sldMkLst>
      </pc:sldChg>
      <pc:sldChg chg="modSp new mod">
        <pc:chgData name="Lipani, Aldo" userId="3d811883-7188-4056-86e4-ebeb30c53017" providerId="ADAL" clId="{63581629-5082-A94A-8E60-C59850473264}" dt="2020-11-09T22:47:59.042" v="5805" actId="313"/>
        <pc:sldMkLst>
          <pc:docMk/>
          <pc:sldMk cId="3335920904" sldId="288"/>
        </pc:sldMkLst>
        <pc:spChg chg="mod">
          <ac:chgData name="Lipani, Aldo" userId="3d811883-7188-4056-86e4-ebeb30c53017" providerId="ADAL" clId="{63581629-5082-A94A-8E60-C59850473264}" dt="2020-11-09T22:47:59.042" v="5805" actId="313"/>
          <ac:spMkLst>
            <pc:docMk/>
            <pc:sldMk cId="3335920904" sldId="288"/>
            <ac:spMk id="2" creationId="{7D821ECA-09A3-094F-9E17-68DB0971EC62}"/>
          </ac:spMkLst>
        </pc:spChg>
      </pc:sldChg>
      <pc:sldChg chg="modSp new mod">
        <pc:chgData name="Lipani, Aldo" userId="3d811883-7188-4056-86e4-ebeb30c53017" providerId="ADAL" clId="{63581629-5082-A94A-8E60-C59850473264}" dt="2020-11-09T22:53:59.350" v="6142" actId="20577"/>
        <pc:sldMkLst>
          <pc:docMk/>
          <pc:sldMk cId="2755847857" sldId="289"/>
        </pc:sldMkLst>
        <pc:spChg chg="mod">
          <ac:chgData name="Lipani, Aldo" userId="3d811883-7188-4056-86e4-ebeb30c53017" providerId="ADAL" clId="{63581629-5082-A94A-8E60-C59850473264}" dt="2020-11-09T22:49:08.894" v="5830" actId="20577"/>
          <ac:spMkLst>
            <pc:docMk/>
            <pc:sldMk cId="2755847857" sldId="289"/>
            <ac:spMk id="2" creationId="{FF4F9789-B77A-FF47-97F5-5DE60C2211CD}"/>
          </ac:spMkLst>
        </pc:spChg>
        <pc:spChg chg="mod">
          <ac:chgData name="Lipani, Aldo" userId="3d811883-7188-4056-86e4-ebeb30c53017" providerId="ADAL" clId="{63581629-5082-A94A-8E60-C59850473264}" dt="2020-11-09T22:53:59.350" v="6142" actId="20577"/>
          <ac:spMkLst>
            <pc:docMk/>
            <pc:sldMk cId="2755847857" sldId="289"/>
            <ac:spMk id="3" creationId="{45C8B571-5077-2447-99E8-DAC7D75FC677}"/>
          </ac:spMkLst>
        </pc:spChg>
      </pc:sldChg>
      <pc:sldChg chg="modSp new mod">
        <pc:chgData name="Lipani, Aldo" userId="3d811883-7188-4056-86e4-ebeb30c53017" providerId="ADAL" clId="{63581629-5082-A94A-8E60-C59850473264}" dt="2020-11-09T22:58:45.233" v="6408" actId="20577"/>
        <pc:sldMkLst>
          <pc:docMk/>
          <pc:sldMk cId="309201751" sldId="290"/>
        </pc:sldMkLst>
        <pc:spChg chg="mod">
          <ac:chgData name="Lipani, Aldo" userId="3d811883-7188-4056-86e4-ebeb30c53017" providerId="ADAL" clId="{63581629-5082-A94A-8E60-C59850473264}" dt="2020-11-09T22:55:20.506" v="6167" actId="20577"/>
          <ac:spMkLst>
            <pc:docMk/>
            <pc:sldMk cId="309201751" sldId="290"/>
            <ac:spMk id="2" creationId="{2278BCE2-F07E-224F-A162-B9937C7ED9F3}"/>
          </ac:spMkLst>
        </pc:spChg>
        <pc:spChg chg="mod">
          <ac:chgData name="Lipani, Aldo" userId="3d811883-7188-4056-86e4-ebeb30c53017" providerId="ADAL" clId="{63581629-5082-A94A-8E60-C59850473264}" dt="2020-11-09T22:58:45.233" v="6408" actId="20577"/>
          <ac:spMkLst>
            <pc:docMk/>
            <pc:sldMk cId="309201751" sldId="290"/>
            <ac:spMk id="3" creationId="{2D5B3D0B-E054-284E-8410-A3DF01151ED5}"/>
          </ac:spMkLst>
        </pc:spChg>
      </pc:sldChg>
      <pc:sldChg chg="addSp modSp new mod">
        <pc:chgData name="Lipani, Aldo" userId="3d811883-7188-4056-86e4-ebeb30c53017" providerId="ADAL" clId="{63581629-5082-A94A-8E60-C59850473264}" dt="2020-11-10T16:40:55.438" v="6634" actId="20577"/>
        <pc:sldMkLst>
          <pc:docMk/>
          <pc:sldMk cId="2690939344" sldId="291"/>
        </pc:sldMkLst>
        <pc:spChg chg="mod">
          <ac:chgData name="Lipani, Aldo" userId="3d811883-7188-4056-86e4-ebeb30c53017" providerId="ADAL" clId="{63581629-5082-A94A-8E60-C59850473264}" dt="2020-11-09T22:57:32.031" v="6383" actId="20577"/>
          <ac:spMkLst>
            <pc:docMk/>
            <pc:sldMk cId="2690939344" sldId="291"/>
            <ac:spMk id="2" creationId="{A1E0D76A-CAAF-EF41-A255-9AD4BCAD2419}"/>
          </ac:spMkLst>
        </pc:spChg>
        <pc:spChg chg="mod">
          <ac:chgData name="Lipani, Aldo" userId="3d811883-7188-4056-86e4-ebeb30c53017" providerId="ADAL" clId="{63581629-5082-A94A-8E60-C59850473264}" dt="2020-11-10T16:40:55.438" v="6634" actId="20577"/>
          <ac:spMkLst>
            <pc:docMk/>
            <pc:sldMk cId="2690939344" sldId="291"/>
            <ac:spMk id="3" creationId="{FEF8B26D-4BD9-664C-8DB3-528D844FA7B6}"/>
          </ac:spMkLst>
        </pc:spChg>
        <pc:picChg chg="add mod">
          <ac:chgData name="Lipani, Aldo" userId="3d811883-7188-4056-86e4-ebeb30c53017" providerId="ADAL" clId="{63581629-5082-A94A-8E60-C59850473264}" dt="2020-11-10T16:38:36.314" v="6544" actId="1076"/>
          <ac:picMkLst>
            <pc:docMk/>
            <pc:sldMk cId="2690939344" sldId="291"/>
            <ac:picMk id="4" creationId="{15BEEE9F-2AD8-2E48-BC83-DADA08DE5317}"/>
          </ac:picMkLst>
        </pc:picChg>
      </pc:sldChg>
      <pc:sldChg chg="delSp modSp add mod">
        <pc:chgData name="Lipani, Aldo" userId="3d811883-7188-4056-86e4-ebeb30c53017" providerId="ADAL" clId="{63581629-5082-A94A-8E60-C59850473264}" dt="2020-11-10T17:12:38.752" v="6778" actId="20577"/>
        <pc:sldMkLst>
          <pc:docMk/>
          <pc:sldMk cId="2807474956" sldId="292"/>
        </pc:sldMkLst>
        <pc:spChg chg="mod">
          <ac:chgData name="Lipani, Aldo" userId="3d811883-7188-4056-86e4-ebeb30c53017" providerId="ADAL" clId="{63581629-5082-A94A-8E60-C59850473264}" dt="2020-11-10T17:10:22.151" v="6636" actId="20577"/>
          <ac:spMkLst>
            <pc:docMk/>
            <pc:sldMk cId="2807474956" sldId="292"/>
            <ac:spMk id="2" creationId="{A1E0D76A-CAAF-EF41-A255-9AD4BCAD2419}"/>
          </ac:spMkLst>
        </pc:spChg>
        <pc:spChg chg="mod">
          <ac:chgData name="Lipani, Aldo" userId="3d811883-7188-4056-86e4-ebeb30c53017" providerId="ADAL" clId="{63581629-5082-A94A-8E60-C59850473264}" dt="2020-11-10T17:12:38.752" v="6778" actId="20577"/>
          <ac:spMkLst>
            <pc:docMk/>
            <pc:sldMk cId="2807474956" sldId="292"/>
            <ac:spMk id="3" creationId="{FEF8B26D-4BD9-664C-8DB3-528D844FA7B6}"/>
          </ac:spMkLst>
        </pc:spChg>
        <pc:picChg chg="del">
          <ac:chgData name="Lipani, Aldo" userId="3d811883-7188-4056-86e4-ebeb30c53017" providerId="ADAL" clId="{63581629-5082-A94A-8E60-C59850473264}" dt="2020-11-10T17:10:25.410" v="6637" actId="478"/>
          <ac:picMkLst>
            <pc:docMk/>
            <pc:sldMk cId="2807474956" sldId="292"/>
            <ac:picMk id="4" creationId="{15BEEE9F-2AD8-2E48-BC83-DADA08DE5317}"/>
          </ac:picMkLst>
        </pc:picChg>
      </pc:sldChg>
      <pc:sldChg chg="modSp new mod">
        <pc:chgData name="Lipani, Aldo" userId="3d811883-7188-4056-86e4-ebeb30c53017" providerId="ADAL" clId="{63581629-5082-A94A-8E60-C59850473264}" dt="2020-11-10T20:34:50.654" v="7418" actId="313"/>
        <pc:sldMkLst>
          <pc:docMk/>
          <pc:sldMk cId="2811553981" sldId="293"/>
        </pc:sldMkLst>
        <pc:spChg chg="mod">
          <ac:chgData name="Lipani, Aldo" userId="3d811883-7188-4056-86e4-ebeb30c53017" providerId="ADAL" clId="{63581629-5082-A94A-8E60-C59850473264}" dt="2020-11-10T17:13:07.966" v="6823" actId="313"/>
          <ac:spMkLst>
            <pc:docMk/>
            <pc:sldMk cId="2811553981" sldId="293"/>
            <ac:spMk id="2" creationId="{30D2CF8A-C439-1B46-89F9-814F27D133AC}"/>
          </ac:spMkLst>
        </pc:spChg>
        <pc:spChg chg="mod">
          <ac:chgData name="Lipani, Aldo" userId="3d811883-7188-4056-86e4-ebeb30c53017" providerId="ADAL" clId="{63581629-5082-A94A-8E60-C59850473264}" dt="2020-11-10T20:34:50.654" v="7418" actId="313"/>
          <ac:spMkLst>
            <pc:docMk/>
            <pc:sldMk cId="2811553981" sldId="293"/>
            <ac:spMk id="3" creationId="{45C4C22D-1A5D-C540-A80D-B6A502BBE910}"/>
          </ac:spMkLst>
        </pc:spChg>
      </pc:sldChg>
      <pc:sldChg chg="modSp new mod">
        <pc:chgData name="Lipani, Aldo" userId="3d811883-7188-4056-86e4-ebeb30c53017" providerId="ADAL" clId="{63581629-5082-A94A-8E60-C59850473264}" dt="2020-11-10T20:48:11.528" v="7847" actId="20577"/>
        <pc:sldMkLst>
          <pc:docMk/>
          <pc:sldMk cId="1360837139" sldId="294"/>
        </pc:sldMkLst>
        <pc:spChg chg="mod">
          <ac:chgData name="Lipani, Aldo" userId="3d811883-7188-4056-86e4-ebeb30c53017" providerId="ADAL" clId="{63581629-5082-A94A-8E60-C59850473264}" dt="2020-11-10T20:45:55.808" v="7449" actId="20577"/>
          <ac:spMkLst>
            <pc:docMk/>
            <pc:sldMk cId="1360837139" sldId="294"/>
            <ac:spMk id="2" creationId="{309A7BFE-4690-F54A-B388-664115C1EE74}"/>
          </ac:spMkLst>
        </pc:spChg>
        <pc:spChg chg="mod">
          <ac:chgData name="Lipani, Aldo" userId="3d811883-7188-4056-86e4-ebeb30c53017" providerId="ADAL" clId="{63581629-5082-A94A-8E60-C59850473264}" dt="2020-11-10T20:48:11.528" v="7847" actId="20577"/>
          <ac:spMkLst>
            <pc:docMk/>
            <pc:sldMk cId="1360837139" sldId="294"/>
            <ac:spMk id="3" creationId="{97F6E903-1D76-584D-9003-9939BC8640A2}"/>
          </ac:spMkLst>
        </pc:spChg>
      </pc:sldChg>
      <pc:sldChg chg="modSp new mod">
        <pc:chgData name="Lipani, Aldo" userId="3d811883-7188-4056-86e4-ebeb30c53017" providerId="ADAL" clId="{63581629-5082-A94A-8E60-C59850473264}" dt="2020-11-10T22:11:07.616" v="8357" actId="20577"/>
        <pc:sldMkLst>
          <pc:docMk/>
          <pc:sldMk cId="3957509674" sldId="295"/>
        </pc:sldMkLst>
        <pc:spChg chg="mod">
          <ac:chgData name="Lipani, Aldo" userId="3d811883-7188-4056-86e4-ebeb30c53017" providerId="ADAL" clId="{63581629-5082-A94A-8E60-C59850473264}" dt="2020-11-10T22:09:51.734" v="8112" actId="20577"/>
          <ac:spMkLst>
            <pc:docMk/>
            <pc:sldMk cId="3957509674" sldId="295"/>
            <ac:spMk id="2" creationId="{119505FF-642C-EE4C-995C-5A17190C9CBF}"/>
          </ac:spMkLst>
        </pc:spChg>
        <pc:spChg chg="mod">
          <ac:chgData name="Lipani, Aldo" userId="3d811883-7188-4056-86e4-ebeb30c53017" providerId="ADAL" clId="{63581629-5082-A94A-8E60-C59850473264}" dt="2020-11-10T22:11:07.616" v="8357" actId="20577"/>
          <ac:spMkLst>
            <pc:docMk/>
            <pc:sldMk cId="3957509674" sldId="295"/>
            <ac:spMk id="3" creationId="{8509A2F4-6D77-E749-B773-0A3460DC7489}"/>
          </ac:spMkLst>
        </pc:spChg>
      </pc:sldChg>
      <pc:sldChg chg="new del">
        <pc:chgData name="Lipani, Aldo" userId="3d811883-7188-4056-86e4-ebeb30c53017" providerId="ADAL" clId="{63581629-5082-A94A-8E60-C59850473264}" dt="2020-11-10T22:21:01.452" v="8366" actId="2696"/>
        <pc:sldMkLst>
          <pc:docMk/>
          <pc:sldMk cId="3516045476" sldId="296"/>
        </pc:sldMkLst>
      </pc:sldChg>
      <pc:sldChg chg="modSp new mod">
        <pc:chgData name="Lipani, Aldo" userId="3d811883-7188-4056-86e4-ebeb30c53017" providerId="ADAL" clId="{63581629-5082-A94A-8E60-C59850473264}" dt="2020-11-10T22:20:27.866" v="8365" actId="20577"/>
        <pc:sldMkLst>
          <pc:docMk/>
          <pc:sldMk cId="4064498381" sldId="297"/>
        </pc:sldMkLst>
        <pc:spChg chg="mod">
          <ac:chgData name="Lipani, Aldo" userId="3d811883-7188-4056-86e4-ebeb30c53017" providerId="ADAL" clId="{63581629-5082-A94A-8E60-C59850473264}" dt="2020-11-10T22:20:27.866" v="8365" actId="20577"/>
          <ac:spMkLst>
            <pc:docMk/>
            <pc:sldMk cId="4064498381" sldId="297"/>
            <ac:spMk id="2" creationId="{7E6FD6A6-48E0-8F4F-9F15-C666473256C4}"/>
          </ac:spMkLst>
        </pc:spChg>
      </pc:sldChg>
    </pc:docChg>
  </pc:docChgLst>
  <pc:docChgLst>
    <pc:chgData name="Lipani, Aldo" userId="3d811883-7188-4056-86e4-ebeb30c53017" providerId="ADAL" clId="{9FEE3B51-EC45-CB4C-913F-B679E428E209}"/>
    <pc:docChg chg="undo custSel addSld delSld modSld">
      <pc:chgData name="Lipani, Aldo" userId="3d811883-7188-4056-86e4-ebeb30c53017" providerId="ADAL" clId="{9FEE3B51-EC45-CB4C-913F-B679E428E209}" dt="2020-10-06T21:17:47.241" v="1598" actId="2890"/>
      <pc:docMkLst>
        <pc:docMk/>
      </pc:docMkLst>
      <pc:sldChg chg="addSp delSp modSp mod modClrScheme chgLayout">
        <pc:chgData name="Lipani, Aldo" userId="3d811883-7188-4056-86e4-ebeb30c53017" providerId="ADAL" clId="{9FEE3B51-EC45-CB4C-913F-B679E428E209}" dt="2020-10-03T22:45:30.576" v="145" actId="20577"/>
        <pc:sldMkLst>
          <pc:docMk/>
          <pc:sldMk cId="936308896" sldId="256"/>
        </pc:sldMkLst>
        <pc:spChg chg="del mod ord">
          <ac:chgData name="Lipani, Aldo" userId="3d811883-7188-4056-86e4-ebeb30c53017" providerId="ADAL" clId="{9FEE3B51-EC45-CB4C-913F-B679E428E209}" dt="2020-10-03T22:42:55.348" v="23" actId="700"/>
          <ac:spMkLst>
            <pc:docMk/>
            <pc:sldMk cId="936308896" sldId="256"/>
            <ac:spMk id="2" creationId="{1A5C1EE2-6CBB-0A44-B056-C282DA0703F2}"/>
          </ac:spMkLst>
        </pc:spChg>
        <pc:spChg chg="del mod ord">
          <ac:chgData name="Lipani, Aldo" userId="3d811883-7188-4056-86e4-ebeb30c53017" providerId="ADAL" clId="{9FEE3B51-EC45-CB4C-913F-B679E428E209}" dt="2020-10-03T22:42:55.348" v="23" actId="700"/>
          <ac:spMkLst>
            <pc:docMk/>
            <pc:sldMk cId="936308896" sldId="256"/>
            <ac:spMk id="3" creationId="{4504FA76-2F08-2440-A1AD-CD1A6C372B4D}"/>
          </ac:spMkLst>
        </pc:spChg>
        <pc:spChg chg="add del mod ord">
          <ac:chgData name="Lipani, Aldo" userId="3d811883-7188-4056-86e4-ebeb30c53017" providerId="ADAL" clId="{9FEE3B51-EC45-CB4C-913F-B679E428E209}" dt="2020-10-03T22:43:02.843" v="24" actId="700"/>
          <ac:spMkLst>
            <pc:docMk/>
            <pc:sldMk cId="936308896" sldId="256"/>
            <ac:spMk id="4" creationId="{33103D2D-6E8E-654E-95D8-1397AFA017BD}"/>
          </ac:spMkLst>
        </pc:spChg>
        <pc:spChg chg="add del mod ord">
          <ac:chgData name="Lipani, Aldo" userId="3d811883-7188-4056-86e4-ebeb30c53017" providerId="ADAL" clId="{9FEE3B51-EC45-CB4C-913F-B679E428E209}" dt="2020-10-03T22:43:02.843" v="24" actId="700"/>
          <ac:spMkLst>
            <pc:docMk/>
            <pc:sldMk cId="936308896" sldId="256"/>
            <ac:spMk id="5" creationId="{C3689D72-B0C9-7C46-87F5-A4CB51A9307C}"/>
          </ac:spMkLst>
        </pc:spChg>
        <pc:spChg chg="add mod ord">
          <ac:chgData name="Lipani, Aldo" userId="3d811883-7188-4056-86e4-ebeb30c53017" providerId="ADAL" clId="{9FEE3B51-EC45-CB4C-913F-B679E428E209}" dt="2020-10-03T22:45:30.576" v="145" actId="20577"/>
          <ac:spMkLst>
            <pc:docMk/>
            <pc:sldMk cId="936308896" sldId="256"/>
            <ac:spMk id="6" creationId="{3ACAE145-F0B1-CE44-9147-C4BD2A18800B}"/>
          </ac:spMkLst>
        </pc:spChg>
        <pc:spChg chg="add del mod ord">
          <ac:chgData name="Lipani, Aldo" userId="3d811883-7188-4056-86e4-ebeb30c53017" providerId="ADAL" clId="{9FEE3B51-EC45-CB4C-913F-B679E428E209}" dt="2020-10-03T22:43:07.778" v="25" actId="478"/>
          <ac:spMkLst>
            <pc:docMk/>
            <pc:sldMk cId="936308896" sldId="256"/>
            <ac:spMk id="7" creationId="{5FD60952-BBA4-9448-B7D5-E3E74E654830}"/>
          </ac:spMkLst>
        </pc:spChg>
      </pc:sldChg>
      <pc:sldChg chg="modSp add mod">
        <pc:chgData name="Lipani, Aldo" userId="3d811883-7188-4056-86e4-ebeb30c53017" providerId="ADAL" clId="{9FEE3B51-EC45-CB4C-913F-B679E428E209}" dt="2020-10-03T22:47:57.809" v="343" actId="6549"/>
        <pc:sldMkLst>
          <pc:docMk/>
          <pc:sldMk cId="3839921929" sldId="257"/>
        </pc:sldMkLst>
        <pc:spChg chg="mod">
          <ac:chgData name="Lipani, Aldo" userId="3d811883-7188-4056-86e4-ebeb30c53017" providerId="ADAL" clId="{9FEE3B51-EC45-CB4C-913F-B679E428E209}" dt="2020-10-03T22:46:21.846" v="157" actId="20577"/>
          <ac:spMkLst>
            <pc:docMk/>
            <pc:sldMk cId="3839921929" sldId="257"/>
            <ac:spMk id="2" creationId="{E695262A-1830-D347-BB30-E8FBEF7F5D53}"/>
          </ac:spMkLst>
        </pc:spChg>
        <pc:spChg chg="mod">
          <ac:chgData name="Lipani, Aldo" userId="3d811883-7188-4056-86e4-ebeb30c53017" providerId="ADAL" clId="{9FEE3B51-EC45-CB4C-913F-B679E428E209}" dt="2020-10-03T22:47:57.809" v="343" actId="6549"/>
          <ac:spMkLst>
            <pc:docMk/>
            <pc:sldMk cId="3839921929" sldId="257"/>
            <ac:spMk id="3" creationId="{CD1702C7-5A00-4F49-B1DA-79C89484146C}"/>
          </ac:spMkLst>
        </pc:spChg>
      </pc:sldChg>
      <pc:sldChg chg="modSp add del mod modClrScheme chgLayout">
        <pc:chgData name="Lipani, Aldo" userId="3d811883-7188-4056-86e4-ebeb30c53017" providerId="ADAL" clId="{9FEE3B51-EC45-CB4C-913F-B679E428E209}" dt="2020-10-03T22:46:10.963" v="148" actId="2696"/>
        <pc:sldMkLst>
          <pc:docMk/>
          <pc:sldMk cId="4293636442" sldId="257"/>
        </pc:sldMkLst>
        <pc:spChg chg="mod ord">
          <ac:chgData name="Lipani, Aldo" userId="3d811883-7188-4056-86e4-ebeb30c53017" providerId="ADAL" clId="{9FEE3B51-EC45-CB4C-913F-B679E428E209}" dt="2020-10-03T22:45:38.785" v="147" actId="700"/>
          <ac:spMkLst>
            <pc:docMk/>
            <pc:sldMk cId="4293636442" sldId="257"/>
            <ac:spMk id="6" creationId="{3ACAE145-F0B1-CE44-9147-C4BD2A18800B}"/>
          </ac:spMkLst>
        </pc:spChg>
      </pc:sldChg>
      <pc:sldChg chg="add del">
        <pc:chgData name="Lipani, Aldo" userId="3d811883-7188-4056-86e4-ebeb30c53017" providerId="ADAL" clId="{9FEE3B51-EC45-CB4C-913F-B679E428E209}" dt="2020-10-03T22:48:10.936" v="345" actId="2890"/>
        <pc:sldMkLst>
          <pc:docMk/>
          <pc:sldMk cId="1235725787" sldId="258"/>
        </pc:sldMkLst>
      </pc:sldChg>
      <pc:sldChg chg="addSp modSp add mod">
        <pc:chgData name="Lipani, Aldo" userId="3d811883-7188-4056-86e4-ebeb30c53017" providerId="ADAL" clId="{9FEE3B51-EC45-CB4C-913F-B679E428E209}" dt="2020-10-03T22:50:10.270" v="462" actId="20577"/>
        <pc:sldMkLst>
          <pc:docMk/>
          <pc:sldMk cId="4139239258" sldId="258"/>
        </pc:sldMkLst>
        <pc:spChg chg="add mod">
          <ac:chgData name="Lipani, Aldo" userId="3d811883-7188-4056-86e4-ebeb30c53017" providerId="ADAL" clId="{9FEE3B51-EC45-CB4C-913F-B679E428E209}" dt="2020-10-03T22:50:10.270" v="462" actId="20577"/>
          <ac:spMkLst>
            <pc:docMk/>
            <pc:sldMk cId="4139239258" sldId="258"/>
            <ac:spMk id="2" creationId="{4E556581-F3B4-A04D-B8E4-D1505FA51CE7}"/>
          </ac:spMkLst>
        </pc:spChg>
      </pc:sldChg>
      <pc:sldChg chg="add del">
        <pc:chgData name="Lipani, Aldo" userId="3d811883-7188-4056-86e4-ebeb30c53017" providerId="ADAL" clId="{9FEE3B51-EC45-CB4C-913F-B679E428E209}" dt="2020-10-03T22:50:38.987" v="464" actId="2890"/>
        <pc:sldMkLst>
          <pc:docMk/>
          <pc:sldMk cId="17193809" sldId="259"/>
        </pc:sldMkLst>
      </pc:sldChg>
      <pc:sldChg chg="addSp delSp modSp add mod modClrScheme chgLayout">
        <pc:chgData name="Lipani, Aldo" userId="3d811883-7188-4056-86e4-ebeb30c53017" providerId="ADAL" clId="{9FEE3B51-EC45-CB4C-913F-B679E428E209}" dt="2020-10-03T22:56:31.261" v="694" actId="14100"/>
        <pc:sldMkLst>
          <pc:docMk/>
          <pc:sldMk cId="3813812169" sldId="259"/>
        </pc:sldMkLst>
        <pc:spChg chg="add mod ord">
          <ac:chgData name="Lipani, Aldo" userId="3d811883-7188-4056-86e4-ebeb30c53017" providerId="ADAL" clId="{9FEE3B51-EC45-CB4C-913F-B679E428E209}" dt="2020-10-03T22:51:29.407" v="508" actId="20577"/>
          <ac:spMkLst>
            <pc:docMk/>
            <pc:sldMk cId="3813812169" sldId="259"/>
            <ac:spMk id="4" creationId="{642F6DE2-BDD6-DA40-AA9B-B1E163280626}"/>
          </ac:spMkLst>
        </pc:spChg>
        <pc:spChg chg="add del mod ord">
          <ac:chgData name="Lipani, Aldo" userId="3d811883-7188-4056-86e4-ebeb30c53017" providerId="ADAL" clId="{9FEE3B51-EC45-CB4C-913F-B679E428E209}" dt="2020-10-03T22:51:33.402" v="509" actId="478"/>
          <ac:spMkLst>
            <pc:docMk/>
            <pc:sldMk cId="3813812169" sldId="259"/>
            <ac:spMk id="5" creationId="{3511AC71-ED88-8F47-BBAB-ECCF824D2899}"/>
          </ac:spMkLst>
        </pc:spChg>
        <pc:graphicFrameChg chg="add del">
          <ac:chgData name="Lipani, Aldo" userId="3d811883-7188-4056-86e4-ebeb30c53017" providerId="ADAL" clId="{9FEE3B51-EC45-CB4C-913F-B679E428E209}" dt="2020-10-03T22:51:07.910" v="467"/>
          <ac:graphicFrameMkLst>
            <pc:docMk/>
            <pc:sldMk cId="3813812169" sldId="259"/>
            <ac:graphicFrameMk id="2" creationId="{6ED4A47D-4B16-0A43-B07F-7C17DA647C3C}"/>
          </ac:graphicFrameMkLst>
        </pc:graphicFrameChg>
        <pc:graphicFrameChg chg="add mod modGraphic">
          <ac:chgData name="Lipani, Aldo" userId="3d811883-7188-4056-86e4-ebeb30c53017" providerId="ADAL" clId="{9FEE3B51-EC45-CB4C-913F-B679E428E209}" dt="2020-10-03T22:56:31.261" v="694" actId="14100"/>
          <ac:graphicFrameMkLst>
            <pc:docMk/>
            <pc:sldMk cId="3813812169" sldId="259"/>
            <ac:graphicFrameMk id="3" creationId="{AC973FEB-88B0-C34E-901F-5ADE46D005A7}"/>
          </ac:graphicFrameMkLst>
        </pc:graphicFrameChg>
      </pc:sldChg>
      <pc:sldChg chg="modSp add mod">
        <pc:chgData name="Lipani, Aldo" userId="3d811883-7188-4056-86e4-ebeb30c53017" providerId="ADAL" clId="{9FEE3B51-EC45-CB4C-913F-B679E428E209}" dt="2020-10-03T22:58:54.124" v="946" actId="20577"/>
        <pc:sldMkLst>
          <pc:docMk/>
          <pc:sldMk cId="477663429" sldId="260"/>
        </pc:sldMkLst>
        <pc:graphicFrameChg chg="mod modGraphic">
          <ac:chgData name="Lipani, Aldo" userId="3d811883-7188-4056-86e4-ebeb30c53017" providerId="ADAL" clId="{9FEE3B51-EC45-CB4C-913F-B679E428E209}" dt="2020-10-03T22:58:54.124" v="946" actId="20577"/>
          <ac:graphicFrameMkLst>
            <pc:docMk/>
            <pc:sldMk cId="477663429" sldId="260"/>
            <ac:graphicFrameMk id="3" creationId="{AC973FEB-88B0-C34E-901F-5ADE46D005A7}"/>
          </ac:graphicFrameMkLst>
        </pc:graphicFrameChg>
      </pc:sldChg>
      <pc:sldChg chg="modSp add mod">
        <pc:chgData name="Lipani, Aldo" userId="3d811883-7188-4056-86e4-ebeb30c53017" providerId="ADAL" clId="{9FEE3B51-EC45-CB4C-913F-B679E428E209}" dt="2020-10-03T23:02:01.154" v="1165" actId="20577"/>
        <pc:sldMkLst>
          <pc:docMk/>
          <pc:sldMk cId="2295103705" sldId="261"/>
        </pc:sldMkLst>
        <pc:spChg chg="mod">
          <ac:chgData name="Lipani, Aldo" userId="3d811883-7188-4056-86e4-ebeb30c53017" providerId="ADAL" clId="{9FEE3B51-EC45-CB4C-913F-B679E428E209}" dt="2020-10-03T22:59:47.804" v="964" actId="20577"/>
          <ac:spMkLst>
            <pc:docMk/>
            <pc:sldMk cId="2295103705" sldId="261"/>
            <ac:spMk id="2" creationId="{A2CBEAF7-2570-1545-BD02-8D5504900813}"/>
          </ac:spMkLst>
        </pc:spChg>
        <pc:spChg chg="mod">
          <ac:chgData name="Lipani, Aldo" userId="3d811883-7188-4056-86e4-ebeb30c53017" providerId="ADAL" clId="{9FEE3B51-EC45-CB4C-913F-B679E428E209}" dt="2020-10-03T23:02:01.154" v="1165" actId="20577"/>
          <ac:spMkLst>
            <pc:docMk/>
            <pc:sldMk cId="2295103705" sldId="261"/>
            <ac:spMk id="3" creationId="{86D1F3BF-2EB7-1A48-A7DF-8E7D533AD00A}"/>
          </ac:spMkLst>
        </pc:spChg>
      </pc:sldChg>
      <pc:sldChg chg="add del">
        <pc:chgData name="Lipani, Aldo" userId="3d811883-7188-4056-86e4-ebeb30c53017" providerId="ADAL" clId="{9FEE3B51-EC45-CB4C-913F-B679E428E209}" dt="2020-10-03T22:59:34.942" v="948" actId="2890"/>
        <pc:sldMkLst>
          <pc:docMk/>
          <pc:sldMk cId="2590841442" sldId="261"/>
        </pc:sldMkLst>
      </pc:sldChg>
      <pc:sldChg chg="modSp add mod">
        <pc:chgData name="Lipani, Aldo" userId="3d811883-7188-4056-86e4-ebeb30c53017" providerId="ADAL" clId="{9FEE3B51-EC45-CB4C-913F-B679E428E209}" dt="2020-10-03T23:02:17.327" v="1177" actId="20577"/>
        <pc:sldMkLst>
          <pc:docMk/>
          <pc:sldMk cId="2451599303" sldId="262"/>
        </pc:sldMkLst>
        <pc:spChg chg="mod">
          <ac:chgData name="Lipani, Aldo" userId="3d811883-7188-4056-86e4-ebeb30c53017" providerId="ADAL" clId="{9FEE3B51-EC45-CB4C-913F-B679E428E209}" dt="2020-10-03T23:02:17.327" v="1177" actId="20577"/>
          <ac:spMkLst>
            <pc:docMk/>
            <pc:sldMk cId="2451599303" sldId="262"/>
            <ac:spMk id="2" creationId="{02AA25D3-E029-8648-B525-F4AE5CCF08B9}"/>
          </ac:spMkLst>
        </pc:spChg>
      </pc:sldChg>
      <pc:sldChg chg="addSp modSp add mod">
        <pc:chgData name="Lipani, Aldo" userId="3d811883-7188-4056-86e4-ebeb30c53017" providerId="ADAL" clId="{9FEE3B51-EC45-CB4C-913F-B679E428E209}" dt="2020-10-03T23:10:26.919" v="1308" actId="1076"/>
        <pc:sldMkLst>
          <pc:docMk/>
          <pc:sldMk cId="750526278" sldId="263"/>
        </pc:sldMkLst>
        <pc:spChg chg="mod">
          <ac:chgData name="Lipani, Aldo" userId="3d811883-7188-4056-86e4-ebeb30c53017" providerId="ADAL" clId="{9FEE3B51-EC45-CB4C-913F-B679E428E209}" dt="2020-10-03T23:02:39.394" v="1208" actId="20577"/>
          <ac:spMkLst>
            <pc:docMk/>
            <pc:sldMk cId="750526278" sldId="263"/>
            <ac:spMk id="2" creationId="{02AA25D3-E029-8648-B525-F4AE5CCF08B9}"/>
          </ac:spMkLst>
        </pc:spChg>
        <pc:spChg chg="mod">
          <ac:chgData name="Lipani, Aldo" userId="3d811883-7188-4056-86e4-ebeb30c53017" providerId="ADAL" clId="{9FEE3B51-EC45-CB4C-913F-B679E428E209}" dt="2020-10-03T23:03:12.320" v="1225" actId="20577"/>
          <ac:spMkLst>
            <pc:docMk/>
            <pc:sldMk cId="750526278" sldId="263"/>
            <ac:spMk id="3" creationId="{90327E0B-EF0C-D148-AF48-E4EAC5D4CB81}"/>
          </ac:spMkLst>
        </pc:spChg>
        <pc:picChg chg="add mod">
          <ac:chgData name="Lipani, Aldo" userId="3d811883-7188-4056-86e4-ebeb30c53017" providerId="ADAL" clId="{9FEE3B51-EC45-CB4C-913F-B679E428E209}" dt="2020-10-03T23:10:26.919" v="1308" actId="1076"/>
          <ac:picMkLst>
            <pc:docMk/>
            <pc:sldMk cId="750526278" sldId="263"/>
            <ac:picMk id="4" creationId="{7D69338E-E999-A843-AFED-A7DEA8795B7A}"/>
          </ac:picMkLst>
        </pc:picChg>
      </pc:sldChg>
      <pc:sldChg chg="addSp delSp modSp add mod modClrScheme chgLayout">
        <pc:chgData name="Lipani, Aldo" userId="3d811883-7188-4056-86e4-ebeb30c53017" providerId="ADAL" clId="{9FEE3B51-EC45-CB4C-913F-B679E428E209}" dt="2020-10-03T23:04:51.351" v="1257" actId="20577"/>
        <pc:sldMkLst>
          <pc:docMk/>
          <pc:sldMk cId="3021623273" sldId="264"/>
        </pc:sldMkLst>
        <pc:spChg chg="del mod ord">
          <ac:chgData name="Lipani, Aldo" userId="3d811883-7188-4056-86e4-ebeb30c53017" providerId="ADAL" clId="{9FEE3B51-EC45-CB4C-913F-B679E428E209}" dt="2020-10-03T23:04:39.632" v="1229" actId="700"/>
          <ac:spMkLst>
            <pc:docMk/>
            <pc:sldMk cId="3021623273" sldId="264"/>
            <ac:spMk id="2" creationId="{98DF386D-3B17-8247-9B5A-64A16625C413}"/>
          </ac:spMkLst>
        </pc:spChg>
        <pc:spChg chg="del mod ord">
          <ac:chgData name="Lipani, Aldo" userId="3d811883-7188-4056-86e4-ebeb30c53017" providerId="ADAL" clId="{9FEE3B51-EC45-CB4C-913F-B679E428E209}" dt="2020-10-03T23:04:39.632" v="1229" actId="700"/>
          <ac:spMkLst>
            <pc:docMk/>
            <pc:sldMk cId="3021623273" sldId="264"/>
            <ac:spMk id="3" creationId="{785947BE-9B23-8546-A91F-1903976B5CEA}"/>
          </ac:spMkLst>
        </pc:spChg>
        <pc:spChg chg="add mod ord">
          <ac:chgData name="Lipani, Aldo" userId="3d811883-7188-4056-86e4-ebeb30c53017" providerId="ADAL" clId="{9FEE3B51-EC45-CB4C-913F-B679E428E209}" dt="2020-10-03T23:04:51.351" v="1257" actId="20577"/>
          <ac:spMkLst>
            <pc:docMk/>
            <pc:sldMk cId="3021623273" sldId="264"/>
            <ac:spMk id="4" creationId="{D31C9147-3900-854A-8536-C6FC7575D065}"/>
          </ac:spMkLst>
        </pc:spChg>
        <pc:spChg chg="add mod ord">
          <ac:chgData name="Lipani, Aldo" userId="3d811883-7188-4056-86e4-ebeb30c53017" providerId="ADAL" clId="{9FEE3B51-EC45-CB4C-913F-B679E428E209}" dt="2020-10-03T23:04:39.632" v="1229" actId="700"/>
          <ac:spMkLst>
            <pc:docMk/>
            <pc:sldMk cId="3021623273" sldId="264"/>
            <ac:spMk id="5" creationId="{8406BCAB-7261-F843-AC39-025DF0B558D8}"/>
          </ac:spMkLst>
        </pc:spChg>
      </pc:sldChg>
      <pc:sldChg chg="modSp add mod">
        <pc:chgData name="Lipani, Aldo" userId="3d811883-7188-4056-86e4-ebeb30c53017" providerId="ADAL" clId="{9FEE3B51-EC45-CB4C-913F-B679E428E209}" dt="2020-10-03T23:05:07.689" v="1274" actId="20577"/>
        <pc:sldMkLst>
          <pc:docMk/>
          <pc:sldMk cId="2004898809" sldId="265"/>
        </pc:sldMkLst>
        <pc:spChg chg="mod">
          <ac:chgData name="Lipani, Aldo" userId="3d811883-7188-4056-86e4-ebeb30c53017" providerId="ADAL" clId="{9FEE3B51-EC45-CB4C-913F-B679E428E209}" dt="2020-10-03T23:05:07.689" v="1274" actId="20577"/>
          <ac:spMkLst>
            <pc:docMk/>
            <pc:sldMk cId="2004898809" sldId="265"/>
            <ac:spMk id="4" creationId="{D31C9147-3900-854A-8536-C6FC7575D065}"/>
          </ac:spMkLst>
        </pc:spChg>
      </pc:sldChg>
      <pc:sldChg chg="addSp delSp modSp add mod modClrScheme chgLayout">
        <pc:chgData name="Lipani, Aldo" userId="3d811883-7188-4056-86e4-ebeb30c53017" providerId="ADAL" clId="{9FEE3B51-EC45-CB4C-913F-B679E428E209}" dt="2020-10-03T23:22:23.986" v="1386" actId="20577"/>
        <pc:sldMkLst>
          <pc:docMk/>
          <pc:sldMk cId="3456335139" sldId="266"/>
        </pc:sldMkLst>
        <pc:spChg chg="del mod ord">
          <ac:chgData name="Lipani, Aldo" userId="3d811883-7188-4056-86e4-ebeb30c53017" providerId="ADAL" clId="{9FEE3B51-EC45-CB4C-913F-B679E428E209}" dt="2020-10-03T23:08:11.786" v="1276" actId="700"/>
          <ac:spMkLst>
            <pc:docMk/>
            <pc:sldMk cId="3456335139" sldId="266"/>
            <ac:spMk id="2" creationId="{EC5EC2AB-0C68-4C41-B15D-D955357D34F2}"/>
          </ac:spMkLst>
        </pc:spChg>
        <pc:spChg chg="del mod ord">
          <ac:chgData name="Lipani, Aldo" userId="3d811883-7188-4056-86e4-ebeb30c53017" providerId="ADAL" clId="{9FEE3B51-EC45-CB4C-913F-B679E428E209}" dt="2020-10-03T23:08:11.786" v="1276" actId="700"/>
          <ac:spMkLst>
            <pc:docMk/>
            <pc:sldMk cId="3456335139" sldId="266"/>
            <ac:spMk id="3" creationId="{27C9A597-10DC-4B4D-8100-217FAE654F47}"/>
          </ac:spMkLst>
        </pc:spChg>
        <pc:spChg chg="add mod ord">
          <ac:chgData name="Lipani, Aldo" userId="3d811883-7188-4056-86e4-ebeb30c53017" providerId="ADAL" clId="{9FEE3B51-EC45-CB4C-913F-B679E428E209}" dt="2020-10-03T23:08:16.228" v="1299" actId="20577"/>
          <ac:spMkLst>
            <pc:docMk/>
            <pc:sldMk cId="3456335139" sldId="266"/>
            <ac:spMk id="4" creationId="{C4D753C5-CEEF-C14E-9B85-B5672B9B5C0F}"/>
          </ac:spMkLst>
        </pc:spChg>
        <pc:spChg chg="add mod ord">
          <ac:chgData name="Lipani, Aldo" userId="3d811883-7188-4056-86e4-ebeb30c53017" providerId="ADAL" clId="{9FEE3B51-EC45-CB4C-913F-B679E428E209}" dt="2020-10-03T23:22:23.986" v="1386" actId="20577"/>
          <ac:spMkLst>
            <pc:docMk/>
            <pc:sldMk cId="3456335139" sldId="266"/>
            <ac:spMk id="5" creationId="{D5FC8405-DAF2-8643-B03F-327DE304E220}"/>
          </ac:spMkLst>
        </pc:spChg>
      </pc:sldChg>
      <pc:sldChg chg="addSp delSp modSp add mod">
        <pc:chgData name="Lipani, Aldo" userId="3d811883-7188-4056-86e4-ebeb30c53017" providerId="ADAL" clId="{9FEE3B51-EC45-CB4C-913F-B679E428E209}" dt="2020-10-03T23:42:27.821" v="1422" actId="1076"/>
        <pc:sldMkLst>
          <pc:docMk/>
          <pc:sldMk cId="794554592" sldId="267"/>
        </pc:sldMkLst>
        <pc:spChg chg="add del">
          <ac:chgData name="Lipani, Aldo" userId="3d811883-7188-4056-86e4-ebeb30c53017" providerId="ADAL" clId="{9FEE3B51-EC45-CB4C-913F-B679E428E209}" dt="2020-10-03T23:38:18.250" v="1413"/>
          <ac:spMkLst>
            <pc:docMk/>
            <pc:sldMk cId="794554592" sldId="267"/>
            <ac:spMk id="2" creationId="{EBECFC86-DF40-DD40-8BF7-5CA6946CA823}"/>
          </ac:spMkLst>
        </pc:spChg>
        <pc:spChg chg="add del">
          <ac:chgData name="Lipani, Aldo" userId="3d811883-7188-4056-86e4-ebeb30c53017" providerId="ADAL" clId="{9FEE3B51-EC45-CB4C-913F-B679E428E209}" dt="2020-10-03T23:38:20.829" v="1415"/>
          <ac:spMkLst>
            <pc:docMk/>
            <pc:sldMk cId="794554592" sldId="267"/>
            <ac:spMk id="3" creationId="{C6B7E7E7-E6E2-364A-8DE7-D98FB1D13BB2}"/>
          </ac:spMkLst>
        </pc:spChg>
        <pc:spChg chg="mod">
          <ac:chgData name="Lipani, Aldo" userId="3d811883-7188-4056-86e4-ebeb30c53017" providerId="ADAL" clId="{9FEE3B51-EC45-CB4C-913F-B679E428E209}" dt="2020-10-03T23:25:56.548" v="1408" actId="20577"/>
          <ac:spMkLst>
            <pc:docMk/>
            <pc:sldMk cId="794554592" sldId="267"/>
            <ac:spMk id="4" creationId="{C4D753C5-CEEF-C14E-9B85-B5672B9B5C0F}"/>
          </ac:spMkLst>
        </pc:spChg>
        <pc:spChg chg="mod">
          <ac:chgData name="Lipani, Aldo" userId="3d811883-7188-4056-86e4-ebeb30c53017" providerId="ADAL" clId="{9FEE3B51-EC45-CB4C-913F-B679E428E209}" dt="2020-10-03T23:26:00.330" v="1411" actId="20577"/>
          <ac:spMkLst>
            <pc:docMk/>
            <pc:sldMk cId="794554592" sldId="267"/>
            <ac:spMk id="5" creationId="{D5FC8405-DAF2-8643-B03F-327DE304E220}"/>
          </ac:spMkLst>
        </pc:spChg>
        <pc:spChg chg="add mod">
          <ac:chgData name="Lipani, Aldo" userId="3d811883-7188-4056-86e4-ebeb30c53017" providerId="ADAL" clId="{9FEE3B51-EC45-CB4C-913F-B679E428E209}" dt="2020-10-03T23:42:23.370" v="1420" actId="1076"/>
          <ac:spMkLst>
            <pc:docMk/>
            <pc:sldMk cId="794554592" sldId="267"/>
            <ac:spMk id="6" creationId="{CCAEF496-CA09-714C-A5ED-3FFE7630EA64}"/>
          </ac:spMkLst>
        </pc:spChg>
        <pc:spChg chg="add mod">
          <ac:chgData name="Lipani, Aldo" userId="3d811883-7188-4056-86e4-ebeb30c53017" providerId="ADAL" clId="{9FEE3B51-EC45-CB4C-913F-B679E428E209}" dt="2020-10-03T23:42:27.821" v="1422" actId="1076"/>
          <ac:spMkLst>
            <pc:docMk/>
            <pc:sldMk cId="794554592" sldId="267"/>
            <ac:spMk id="7" creationId="{8E9F4BEC-6497-A042-99BA-2D5440DCFC44}"/>
          </ac:spMkLst>
        </pc:spChg>
        <pc:picChg chg="add del">
          <ac:chgData name="Lipani, Aldo" userId="3d811883-7188-4056-86e4-ebeb30c53017" providerId="ADAL" clId="{9FEE3B51-EC45-CB4C-913F-B679E428E209}" dt="2020-10-03T23:38:18.250" v="1413"/>
          <ac:picMkLst>
            <pc:docMk/>
            <pc:sldMk cId="794554592" sldId="267"/>
            <ac:picMk id="1026" creationId="{DABDB885-E1B8-874F-B74A-9AF4C3F61BAB}"/>
          </ac:picMkLst>
        </pc:picChg>
        <pc:picChg chg="add del">
          <ac:chgData name="Lipani, Aldo" userId="3d811883-7188-4056-86e4-ebeb30c53017" providerId="ADAL" clId="{9FEE3B51-EC45-CB4C-913F-B679E428E209}" dt="2020-10-03T23:38:20.829" v="1415"/>
          <ac:picMkLst>
            <pc:docMk/>
            <pc:sldMk cId="794554592" sldId="267"/>
            <ac:picMk id="1028" creationId="{F1583758-7F39-714D-AE49-5D644AABCC5B}"/>
          </ac:picMkLst>
        </pc:picChg>
        <pc:picChg chg="add mod">
          <ac:chgData name="Lipani, Aldo" userId="3d811883-7188-4056-86e4-ebeb30c53017" providerId="ADAL" clId="{9FEE3B51-EC45-CB4C-913F-B679E428E209}" dt="2020-10-03T23:38:32.924" v="1418" actId="1076"/>
          <ac:picMkLst>
            <pc:docMk/>
            <pc:sldMk cId="794554592" sldId="267"/>
            <ac:picMk id="1030" creationId="{19D53B4A-EFC7-7447-BF15-D4E1093C35EF}"/>
          </ac:picMkLst>
        </pc:picChg>
      </pc:sldChg>
      <pc:sldChg chg="addSp delSp modSp add mod setBg modClrScheme chgLayout">
        <pc:chgData name="Lipani, Aldo" userId="3d811883-7188-4056-86e4-ebeb30c53017" providerId="ADAL" clId="{9FEE3B51-EC45-CB4C-913F-B679E428E209}" dt="2020-10-06T21:07:04.139" v="1426" actId="478"/>
        <pc:sldMkLst>
          <pc:docMk/>
          <pc:sldMk cId="587861350" sldId="302"/>
        </pc:sldMkLst>
        <pc:spChg chg="add del mod ord">
          <ac:chgData name="Lipani, Aldo" userId="3d811883-7188-4056-86e4-ebeb30c53017" providerId="ADAL" clId="{9FEE3B51-EC45-CB4C-913F-B679E428E209}" dt="2020-10-06T21:07:04.139" v="1426" actId="478"/>
          <ac:spMkLst>
            <pc:docMk/>
            <pc:sldMk cId="587861350" sldId="302"/>
            <ac:spMk id="6" creationId="{641A88C4-C133-2544-9C9E-57FA706A5143}"/>
          </ac:spMkLst>
        </pc:spChg>
        <pc:spChg chg="mod ord">
          <ac:chgData name="Lipani, Aldo" userId="3d811883-7188-4056-86e4-ebeb30c53017" providerId="ADAL" clId="{9FEE3B51-EC45-CB4C-913F-B679E428E209}" dt="2020-10-06T21:06:59.770" v="1425" actId="700"/>
          <ac:spMkLst>
            <pc:docMk/>
            <pc:sldMk cId="587861350" sldId="302"/>
            <ac:spMk id="50" creationId="{00000000-0000-0000-0000-000000000000}"/>
          </ac:spMkLst>
        </pc:spChg>
      </pc:sldChg>
      <pc:sldChg chg="modSp add mod setBg modClrScheme chgLayout">
        <pc:chgData name="Lipani, Aldo" userId="3d811883-7188-4056-86e4-ebeb30c53017" providerId="ADAL" clId="{9FEE3B51-EC45-CB4C-913F-B679E428E209}" dt="2020-10-06T21:07:22.415" v="1428" actId="700"/>
        <pc:sldMkLst>
          <pc:docMk/>
          <pc:sldMk cId="2964058649" sldId="303"/>
        </pc:sldMkLst>
        <pc:spChg chg="mod ord">
          <ac:chgData name="Lipani, Aldo" userId="3d811883-7188-4056-86e4-ebeb30c53017" providerId="ADAL" clId="{9FEE3B51-EC45-CB4C-913F-B679E428E209}" dt="2020-10-06T21:07:22.415" v="1428" actId="700"/>
          <ac:spMkLst>
            <pc:docMk/>
            <pc:sldMk cId="2964058649" sldId="303"/>
            <ac:spMk id="50" creationId="{00000000-0000-0000-0000-000000000000}"/>
          </ac:spMkLst>
        </pc:spChg>
      </pc:sldChg>
      <pc:sldChg chg="add setBg">
        <pc:chgData name="Lipani, Aldo" userId="3d811883-7188-4056-86e4-ebeb30c53017" providerId="ADAL" clId="{9FEE3B51-EC45-CB4C-913F-B679E428E209}" dt="2020-10-06T21:10:13.176" v="1429"/>
        <pc:sldMkLst>
          <pc:docMk/>
          <pc:sldMk cId="2048622189" sldId="304"/>
        </pc:sldMkLst>
      </pc:sldChg>
      <pc:sldChg chg="add setBg">
        <pc:chgData name="Lipani, Aldo" userId="3d811883-7188-4056-86e4-ebeb30c53017" providerId="ADAL" clId="{9FEE3B51-EC45-CB4C-913F-B679E428E209}" dt="2020-10-06T21:10:13.176" v="1429"/>
        <pc:sldMkLst>
          <pc:docMk/>
          <pc:sldMk cId="4055329630" sldId="306"/>
        </pc:sldMkLst>
      </pc:sldChg>
      <pc:sldChg chg="add setBg">
        <pc:chgData name="Lipani, Aldo" userId="3d811883-7188-4056-86e4-ebeb30c53017" providerId="ADAL" clId="{9FEE3B51-EC45-CB4C-913F-B679E428E209}" dt="2020-10-06T21:10:13.176" v="1429"/>
        <pc:sldMkLst>
          <pc:docMk/>
          <pc:sldMk cId="783949406" sldId="307"/>
        </pc:sldMkLst>
      </pc:sldChg>
      <pc:sldChg chg="addSp delSp modSp add mod setBg modClrScheme delAnim modAnim chgLayout">
        <pc:chgData name="Lipani, Aldo" userId="3d811883-7188-4056-86e4-ebeb30c53017" providerId="ADAL" clId="{9FEE3B51-EC45-CB4C-913F-B679E428E209}" dt="2020-10-06T21:15:55.059" v="1552" actId="1076"/>
        <pc:sldMkLst>
          <pc:docMk/>
          <pc:sldMk cId="2098478111" sldId="308"/>
        </pc:sldMkLst>
        <pc:spChg chg="add mod">
          <ac:chgData name="Lipani, Aldo" userId="3d811883-7188-4056-86e4-ebeb30c53017" providerId="ADAL" clId="{9FEE3B51-EC45-CB4C-913F-B679E428E209}" dt="2020-10-06T21:15:55.059" v="1552" actId="1076"/>
          <ac:spMkLst>
            <pc:docMk/>
            <pc:sldMk cId="2098478111" sldId="308"/>
            <ac:spMk id="3" creationId="{54E1AB80-16E8-8D42-8439-84B92011340B}"/>
          </ac:spMkLst>
        </pc:spChg>
        <pc:spChg chg="del mod">
          <ac:chgData name="Lipani, Aldo" userId="3d811883-7188-4056-86e4-ebeb30c53017" providerId="ADAL" clId="{9FEE3B51-EC45-CB4C-913F-B679E428E209}" dt="2020-10-06T21:13:35.459" v="1510" actId="12084"/>
          <ac:spMkLst>
            <pc:docMk/>
            <pc:sldMk cId="2098478111" sldId="308"/>
            <ac:spMk id="4" creationId="{091A0035-53A9-0942-8C27-FC89411471FD}"/>
          </ac:spMkLst>
        </pc:spChg>
        <pc:spChg chg="del mod">
          <ac:chgData name="Lipani, Aldo" userId="3d811883-7188-4056-86e4-ebeb30c53017" providerId="ADAL" clId="{9FEE3B51-EC45-CB4C-913F-B679E428E209}" dt="2020-10-06T21:12:45.883" v="1495" actId="478"/>
          <ac:spMkLst>
            <pc:docMk/>
            <pc:sldMk cId="2098478111" sldId="308"/>
            <ac:spMk id="9" creationId="{32BB0B2E-6A1D-3F4C-B1B7-B6FA97DA7288}"/>
          </ac:spMkLst>
        </pc:spChg>
        <pc:spChg chg="del">
          <ac:chgData name="Lipani, Aldo" userId="3d811883-7188-4056-86e4-ebeb30c53017" providerId="ADAL" clId="{9FEE3B51-EC45-CB4C-913F-B679E428E209}" dt="2020-10-06T21:12:47.221" v="1496" actId="478"/>
          <ac:spMkLst>
            <pc:docMk/>
            <pc:sldMk cId="2098478111" sldId="308"/>
            <ac:spMk id="10" creationId="{A92AEDF2-EB40-1144-AB58-FC504C5E37C1}"/>
          </ac:spMkLst>
        </pc:spChg>
        <pc:spChg chg="mod ord">
          <ac:chgData name="Lipani, Aldo" userId="3d811883-7188-4056-86e4-ebeb30c53017" providerId="ADAL" clId="{9FEE3B51-EC45-CB4C-913F-B679E428E209}" dt="2020-10-06T21:15:47.515" v="1550" actId="20577"/>
          <ac:spMkLst>
            <pc:docMk/>
            <pc:sldMk cId="2098478111" sldId="308"/>
            <ac:spMk id="66" creationId="{00000000-0000-0000-0000-000000000000}"/>
          </ac:spMkLst>
        </pc:spChg>
        <pc:graphicFrameChg chg="add del mod">
          <ac:chgData name="Lipani, Aldo" userId="3d811883-7188-4056-86e4-ebeb30c53017" providerId="ADAL" clId="{9FEE3B51-EC45-CB4C-913F-B679E428E209}" dt="2020-10-06T21:15:39.751" v="1520" actId="478"/>
          <ac:graphicFrameMkLst>
            <pc:docMk/>
            <pc:sldMk cId="2098478111" sldId="308"/>
            <ac:graphicFrameMk id="2" creationId="{BF041528-C06E-9F4B-82A7-4490C43D22EF}"/>
          </ac:graphicFrameMkLst>
        </pc:graphicFrameChg>
      </pc:sldChg>
      <pc:sldChg chg="addSp modSp add mod modClrScheme chgLayout">
        <pc:chgData name="Lipani, Aldo" userId="3d811883-7188-4056-86e4-ebeb30c53017" providerId="ADAL" clId="{9FEE3B51-EC45-CB4C-913F-B679E428E209}" dt="2020-10-06T21:15:04.756" v="1518" actId="700"/>
        <pc:sldMkLst>
          <pc:docMk/>
          <pc:sldMk cId="3794861461" sldId="309"/>
        </pc:sldMkLst>
        <pc:spChg chg="add mod ord">
          <ac:chgData name="Lipani, Aldo" userId="3d811883-7188-4056-86e4-ebeb30c53017" providerId="ADAL" clId="{9FEE3B51-EC45-CB4C-913F-B679E428E209}" dt="2020-10-06T21:15:04.756" v="1518" actId="700"/>
          <ac:spMkLst>
            <pc:docMk/>
            <pc:sldMk cId="3794861461" sldId="309"/>
            <ac:spMk id="2" creationId="{6B053EF5-6C72-294D-B830-094665CF85C2}"/>
          </ac:spMkLst>
        </pc:spChg>
        <pc:spChg chg="mod ord">
          <ac:chgData name="Lipani, Aldo" userId="3d811883-7188-4056-86e4-ebeb30c53017" providerId="ADAL" clId="{9FEE3B51-EC45-CB4C-913F-B679E428E209}" dt="2020-10-06T21:15:04.756" v="1518" actId="700"/>
          <ac:spMkLst>
            <pc:docMk/>
            <pc:sldMk cId="3794861461" sldId="309"/>
            <ac:spMk id="66" creationId="{00000000-0000-0000-0000-000000000000}"/>
          </ac:spMkLst>
        </pc:spChg>
      </pc:sldChg>
      <pc:sldChg chg="add">
        <pc:chgData name="Lipani, Aldo" userId="3d811883-7188-4056-86e4-ebeb30c53017" providerId="ADAL" clId="{9FEE3B51-EC45-CB4C-913F-B679E428E209}" dt="2020-10-06T21:15:34.178" v="1519" actId="2890"/>
        <pc:sldMkLst>
          <pc:docMk/>
          <pc:sldMk cId="193877796" sldId="310"/>
        </pc:sldMkLst>
      </pc:sldChg>
      <pc:sldChg chg="addSp delSp modSp add mod delAnim chgLayout">
        <pc:chgData name="Lipani, Aldo" userId="3d811883-7188-4056-86e4-ebeb30c53017" providerId="ADAL" clId="{9FEE3B51-EC45-CB4C-913F-B679E428E209}" dt="2020-10-06T21:17:05.624" v="1577"/>
        <pc:sldMkLst>
          <pc:docMk/>
          <pc:sldMk cId="105589881" sldId="311"/>
        </pc:sldMkLst>
        <pc:spChg chg="del">
          <ac:chgData name="Lipani, Aldo" userId="3d811883-7188-4056-86e4-ebeb30c53017" providerId="ADAL" clId="{9FEE3B51-EC45-CB4C-913F-B679E428E209}" dt="2020-10-06T21:16:56.572" v="1571" actId="478"/>
          <ac:spMkLst>
            <pc:docMk/>
            <pc:sldMk cId="105589881" sldId="311"/>
            <ac:spMk id="2" creationId="{6B053EF5-6C72-294D-B830-094665CF85C2}"/>
          </ac:spMkLst>
        </pc:spChg>
        <pc:spChg chg="add del mod">
          <ac:chgData name="Lipani, Aldo" userId="3d811883-7188-4056-86e4-ebeb30c53017" providerId="ADAL" clId="{9FEE3B51-EC45-CB4C-913F-B679E428E209}" dt="2020-10-06T21:17:02.259" v="1576" actId="6264"/>
          <ac:spMkLst>
            <pc:docMk/>
            <pc:sldMk cId="105589881" sldId="311"/>
            <ac:spMk id="3" creationId="{F7BDB898-D241-2343-8B85-B3D73AFA4BC3}"/>
          </ac:spMkLst>
        </pc:spChg>
        <pc:spChg chg="del">
          <ac:chgData name="Lipani, Aldo" userId="3d811883-7188-4056-86e4-ebeb30c53017" providerId="ADAL" clId="{9FEE3B51-EC45-CB4C-913F-B679E428E209}" dt="2020-10-06T21:16:58.125" v="1572" actId="478"/>
          <ac:spMkLst>
            <pc:docMk/>
            <pc:sldMk cId="105589881" sldId="311"/>
            <ac:spMk id="4" creationId="{091A0035-53A9-0942-8C27-FC89411471FD}"/>
          </ac:spMkLst>
        </pc:spChg>
        <pc:spChg chg="add mod ord">
          <ac:chgData name="Lipani, Aldo" userId="3d811883-7188-4056-86e4-ebeb30c53017" providerId="ADAL" clId="{9FEE3B51-EC45-CB4C-913F-B679E428E209}" dt="2020-10-06T21:17:05.624" v="1577"/>
          <ac:spMkLst>
            <pc:docMk/>
            <pc:sldMk cId="105589881" sldId="311"/>
            <ac:spMk id="5" creationId="{875A5B15-9B6C-FA4B-9FE0-A89B3B0BAB22}"/>
          </ac:spMkLst>
        </pc:spChg>
        <pc:spChg chg="del">
          <ac:chgData name="Lipani, Aldo" userId="3d811883-7188-4056-86e4-ebeb30c53017" providerId="ADAL" clId="{9FEE3B51-EC45-CB4C-913F-B679E428E209}" dt="2020-10-06T21:16:59.213" v="1573" actId="478"/>
          <ac:spMkLst>
            <pc:docMk/>
            <pc:sldMk cId="105589881" sldId="311"/>
            <ac:spMk id="9" creationId="{32BB0B2E-6A1D-3F4C-B1B7-B6FA97DA7288}"/>
          </ac:spMkLst>
        </pc:spChg>
        <pc:spChg chg="del mod">
          <ac:chgData name="Lipani, Aldo" userId="3d811883-7188-4056-86e4-ebeb30c53017" providerId="ADAL" clId="{9FEE3B51-EC45-CB4C-913F-B679E428E209}" dt="2020-10-06T21:17:00.994" v="1575" actId="478"/>
          <ac:spMkLst>
            <pc:docMk/>
            <pc:sldMk cId="105589881" sldId="311"/>
            <ac:spMk id="10" creationId="{A92AEDF2-EB40-1144-AB58-FC504C5E37C1}"/>
          </ac:spMkLst>
        </pc:spChg>
        <pc:spChg chg="mod ord">
          <ac:chgData name="Lipani, Aldo" userId="3d811883-7188-4056-86e4-ebeb30c53017" providerId="ADAL" clId="{9FEE3B51-EC45-CB4C-913F-B679E428E209}" dt="2020-10-06T21:17:02.259" v="1576" actId="6264"/>
          <ac:spMkLst>
            <pc:docMk/>
            <pc:sldMk cId="105589881" sldId="311"/>
            <ac:spMk id="66" creationId="{00000000-0000-0000-0000-000000000000}"/>
          </ac:spMkLst>
        </pc:spChg>
      </pc:sldChg>
      <pc:sldChg chg="modSp add">
        <pc:chgData name="Lipani, Aldo" userId="3d811883-7188-4056-86e4-ebeb30c53017" providerId="ADAL" clId="{9FEE3B51-EC45-CB4C-913F-B679E428E209}" dt="2020-10-06T21:17:44.760" v="1597"/>
        <pc:sldMkLst>
          <pc:docMk/>
          <pc:sldMk cId="2217987737" sldId="312"/>
        </pc:sldMkLst>
        <pc:spChg chg="mod">
          <ac:chgData name="Lipani, Aldo" userId="3d811883-7188-4056-86e4-ebeb30c53017" providerId="ADAL" clId="{9FEE3B51-EC45-CB4C-913F-B679E428E209}" dt="2020-10-06T21:17:44.760" v="1597"/>
          <ac:spMkLst>
            <pc:docMk/>
            <pc:sldMk cId="2217987737" sldId="312"/>
            <ac:spMk id="5" creationId="{875A5B15-9B6C-FA4B-9FE0-A89B3B0BAB22}"/>
          </ac:spMkLst>
        </pc:spChg>
        <pc:spChg chg="mod">
          <ac:chgData name="Lipani, Aldo" userId="3d811883-7188-4056-86e4-ebeb30c53017" providerId="ADAL" clId="{9FEE3B51-EC45-CB4C-913F-B679E428E209}" dt="2020-10-06T21:17:39.734" v="1596" actId="20577"/>
          <ac:spMkLst>
            <pc:docMk/>
            <pc:sldMk cId="2217987737" sldId="312"/>
            <ac:spMk id="66" creationId="{00000000-0000-0000-0000-000000000000}"/>
          </ac:spMkLst>
        </pc:spChg>
      </pc:sldChg>
      <pc:sldChg chg="add">
        <pc:chgData name="Lipani, Aldo" userId="3d811883-7188-4056-86e4-ebeb30c53017" providerId="ADAL" clId="{9FEE3B51-EC45-CB4C-913F-B679E428E209}" dt="2020-10-06T21:17:47.241" v="1598" actId="2890"/>
        <pc:sldMkLst>
          <pc:docMk/>
          <pc:sldMk cId="2291945635" sldId="313"/>
        </pc:sldMkLst>
      </pc:sldChg>
      <pc:sldChg chg="add del setBg">
        <pc:chgData name="Lipani, Aldo" userId="3d811883-7188-4056-86e4-ebeb30c53017" providerId="ADAL" clId="{9FEE3B51-EC45-CB4C-913F-B679E428E209}" dt="2020-10-03T23:04:33.247" v="1227"/>
        <pc:sldMkLst>
          <pc:docMk/>
          <pc:sldMk cId="1569081656" sldId="734"/>
        </pc:sldMkLst>
      </pc:sldChg>
    </pc:docChg>
  </pc:docChgLst>
  <pc:docChgLst>
    <pc:chgData name="Lipani, Aldo" userId="3d811883-7188-4056-86e4-ebeb30c53017" providerId="ADAL" clId="{394009DF-8DBB-3242-85B3-039FE5A7243E}"/>
    <pc:docChg chg="undo custSel addSld delSld modSld">
      <pc:chgData name="Lipani, Aldo" userId="3d811883-7188-4056-86e4-ebeb30c53017" providerId="ADAL" clId="{394009DF-8DBB-3242-85B3-039FE5A7243E}" dt="2020-10-06T22:18:05.377" v="476" actId="2890"/>
      <pc:docMkLst>
        <pc:docMk/>
      </pc:docMkLst>
      <pc:sldChg chg="modSp add del mod">
        <pc:chgData name="Lipani, Aldo" userId="3d811883-7188-4056-86e4-ebeb30c53017" providerId="ADAL" clId="{394009DF-8DBB-3242-85B3-039FE5A7243E}" dt="2020-10-06T22:13:41.538" v="47" actId="2696"/>
        <pc:sldMkLst>
          <pc:docMk/>
          <pc:sldMk cId="936308896" sldId="256"/>
        </pc:sldMkLst>
        <pc:spChg chg="mod">
          <ac:chgData name="Lipani, Aldo" userId="3d811883-7188-4056-86e4-ebeb30c53017" providerId="ADAL" clId="{394009DF-8DBB-3242-85B3-039FE5A7243E}" dt="2020-10-06T22:13:30.147" v="16" actId="20577"/>
          <ac:spMkLst>
            <pc:docMk/>
            <pc:sldMk cId="936308896" sldId="256"/>
            <ac:spMk id="6" creationId="{3ACAE145-F0B1-CE44-9147-C4BD2A18800B}"/>
          </ac:spMkLst>
        </pc:spChg>
      </pc:sldChg>
      <pc:sldChg chg="addSp delSp modSp add mod chgLayout">
        <pc:chgData name="Lipani, Aldo" userId="3d811883-7188-4056-86e4-ebeb30c53017" providerId="ADAL" clId="{394009DF-8DBB-3242-85B3-039FE5A7243E}" dt="2020-10-06T22:15:10.018" v="203" actId="20577"/>
        <pc:sldMkLst>
          <pc:docMk/>
          <pc:sldMk cId="1333199065" sldId="257"/>
        </pc:sldMkLst>
        <pc:spChg chg="del">
          <ac:chgData name="Lipani, Aldo" userId="3d811883-7188-4056-86e4-ebeb30c53017" providerId="ADAL" clId="{394009DF-8DBB-3242-85B3-039FE5A7243E}" dt="2020-10-06T22:13:59.325" v="61" actId="700"/>
          <ac:spMkLst>
            <pc:docMk/>
            <pc:sldMk cId="1333199065" sldId="257"/>
            <ac:spMk id="2" creationId="{57C8B182-244E-DE4E-BD8F-5AE4524111A6}"/>
          </ac:spMkLst>
        </pc:spChg>
        <pc:spChg chg="del">
          <ac:chgData name="Lipani, Aldo" userId="3d811883-7188-4056-86e4-ebeb30c53017" providerId="ADAL" clId="{394009DF-8DBB-3242-85B3-039FE5A7243E}" dt="2020-10-06T22:13:59.325" v="61" actId="700"/>
          <ac:spMkLst>
            <pc:docMk/>
            <pc:sldMk cId="1333199065" sldId="257"/>
            <ac:spMk id="3" creationId="{9A1C2AE7-67E4-9749-AE03-E0EFCC8270E7}"/>
          </ac:spMkLst>
        </pc:spChg>
        <pc:spChg chg="add mod ord">
          <ac:chgData name="Lipani, Aldo" userId="3d811883-7188-4056-86e4-ebeb30c53017" providerId="ADAL" clId="{394009DF-8DBB-3242-85B3-039FE5A7243E}" dt="2020-10-06T22:15:10.018" v="203" actId="20577"/>
          <ac:spMkLst>
            <pc:docMk/>
            <pc:sldMk cId="1333199065" sldId="257"/>
            <ac:spMk id="4" creationId="{EF105FD8-3D4A-D841-A43D-F55CB95F4D0E}"/>
          </ac:spMkLst>
        </pc:spChg>
        <pc:spChg chg="add mod ord">
          <ac:chgData name="Lipani, Aldo" userId="3d811883-7188-4056-86e4-ebeb30c53017" providerId="ADAL" clId="{394009DF-8DBB-3242-85B3-039FE5A7243E}" dt="2020-10-06T22:15:04.194" v="180" actId="313"/>
          <ac:spMkLst>
            <pc:docMk/>
            <pc:sldMk cId="1333199065" sldId="257"/>
            <ac:spMk id="5" creationId="{58F200FB-DEA3-BF42-9B0F-C63779500622}"/>
          </ac:spMkLst>
        </pc:spChg>
      </pc:sldChg>
      <pc:sldChg chg="add del">
        <pc:chgData name="Lipani, Aldo" userId="3d811883-7188-4056-86e4-ebeb30c53017" providerId="ADAL" clId="{394009DF-8DBB-3242-85B3-039FE5A7243E}" dt="2020-10-06T22:13:51.619" v="59" actId="2890"/>
        <pc:sldMkLst>
          <pc:docMk/>
          <pc:sldMk cId="1634778572" sldId="257"/>
        </pc:sldMkLst>
      </pc:sldChg>
      <pc:sldChg chg="del">
        <pc:chgData name="Lipani, Aldo" userId="3d811883-7188-4056-86e4-ebeb30c53017" providerId="ADAL" clId="{394009DF-8DBB-3242-85B3-039FE5A7243E}" dt="2020-10-06T22:13:33.739" v="17" actId="2696"/>
        <pc:sldMkLst>
          <pc:docMk/>
          <pc:sldMk cId="3839921929" sldId="257"/>
        </pc:sldMkLst>
      </pc:sldChg>
      <pc:sldChg chg="modSp add mod">
        <pc:chgData name="Lipani, Aldo" userId="3d811883-7188-4056-86e4-ebeb30c53017" providerId="ADAL" clId="{394009DF-8DBB-3242-85B3-039FE5A7243E}" dt="2020-10-06T22:16:18.917" v="256" actId="20577"/>
        <pc:sldMkLst>
          <pc:docMk/>
          <pc:sldMk cId="3672666340" sldId="258"/>
        </pc:sldMkLst>
        <pc:spChg chg="mod">
          <ac:chgData name="Lipani, Aldo" userId="3d811883-7188-4056-86e4-ebeb30c53017" providerId="ADAL" clId="{394009DF-8DBB-3242-85B3-039FE5A7243E}" dt="2020-10-06T22:16:18.917" v="256" actId="20577"/>
          <ac:spMkLst>
            <pc:docMk/>
            <pc:sldMk cId="3672666340" sldId="258"/>
            <ac:spMk id="2" creationId="{77751650-D89D-8D4B-9FAD-80487AD22D12}"/>
          </ac:spMkLst>
        </pc:spChg>
      </pc:sldChg>
      <pc:sldChg chg="del">
        <pc:chgData name="Lipani, Aldo" userId="3d811883-7188-4056-86e4-ebeb30c53017" providerId="ADAL" clId="{394009DF-8DBB-3242-85B3-039FE5A7243E}" dt="2020-10-06T22:13:34.169" v="18" actId="2696"/>
        <pc:sldMkLst>
          <pc:docMk/>
          <pc:sldMk cId="4139239258" sldId="258"/>
        </pc:sldMkLst>
      </pc:sldChg>
      <pc:sldChg chg="modSp add mod">
        <pc:chgData name="Lipani, Aldo" userId="3d811883-7188-4056-86e4-ebeb30c53017" providerId="ADAL" clId="{394009DF-8DBB-3242-85B3-039FE5A7243E}" dt="2020-10-06T22:16:35.693" v="287" actId="20577"/>
        <pc:sldMkLst>
          <pc:docMk/>
          <pc:sldMk cId="961122649" sldId="259"/>
        </pc:sldMkLst>
        <pc:spChg chg="mod">
          <ac:chgData name="Lipani, Aldo" userId="3d811883-7188-4056-86e4-ebeb30c53017" providerId="ADAL" clId="{394009DF-8DBB-3242-85B3-039FE5A7243E}" dt="2020-10-06T22:16:35.693" v="287" actId="20577"/>
          <ac:spMkLst>
            <pc:docMk/>
            <pc:sldMk cId="961122649" sldId="259"/>
            <ac:spMk id="2" creationId="{102EB4A0-3FB3-B04E-A615-A4783EFF01D8}"/>
          </ac:spMkLst>
        </pc:spChg>
      </pc:sldChg>
      <pc:sldChg chg="del">
        <pc:chgData name="Lipani, Aldo" userId="3d811883-7188-4056-86e4-ebeb30c53017" providerId="ADAL" clId="{394009DF-8DBB-3242-85B3-039FE5A7243E}" dt="2020-10-06T22:13:34.661" v="19" actId="2696"/>
        <pc:sldMkLst>
          <pc:docMk/>
          <pc:sldMk cId="3813812169" sldId="259"/>
        </pc:sldMkLst>
      </pc:sldChg>
      <pc:sldChg chg="modSp add mod">
        <pc:chgData name="Lipani, Aldo" userId="3d811883-7188-4056-86e4-ebeb30c53017" providerId="ADAL" clId="{394009DF-8DBB-3242-85B3-039FE5A7243E}" dt="2020-10-06T22:16:53.160" v="321" actId="20577"/>
        <pc:sldMkLst>
          <pc:docMk/>
          <pc:sldMk cId="4801027" sldId="260"/>
        </pc:sldMkLst>
        <pc:spChg chg="mod">
          <ac:chgData name="Lipani, Aldo" userId="3d811883-7188-4056-86e4-ebeb30c53017" providerId="ADAL" clId="{394009DF-8DBB-3242-85B3-039FE5A7243E}" dt="2020-10-06T22:16:53.160" v="321" actId="20577"/>
          <ac:spMkLst>
            <pc:docMk/>
            <pc:sldMk cId="4801027" sldId="260"/>
            <ac:spMk id="2" creationId="{5FE966AC-9D2A-7047-B442-E333860043A6}"/>
          </ac:spMkLst>
        </pc:spChg>
      </pc:sldChg>
      <pc:sldChg chg="del">
        <pc:chgData name="Lipani, Aldo" userId="3d811883-7188-4056-86e4-ebeb30c53017" providerId="ADAL" clId="{394009DF-8DBB-3242-85B3-039FE5A7243E}" dt="2020-10-06T22:13:34.782" v="20" actId="2696"/>
        <pc:sldMkLst>
          <pc:docMk/>
          <pc:sldMk cId="477663429" sldId="260"/>
        </pc:sldMkLst>
      </pc:sldChg>
      <pc:sldChg chg="modSp add mod">
        <pc:chgData name="Lipani, Aldo" userId="3d811883-7188-4056-86e4-ebeb30c53017" providerId="ADAL" clId="{394009DF-8DBB-3242-85B3-039FE5A7243E}" dt="2020-10-06T22:17:19.065" v="392" actId="20577"/>
        <pc:sldMkLst>
          <pc:docMk/>
          <pc:sldMk cId="784911702" sldId="261"/>
        </pc:sldMkLst>
        <pc:spChg chg="mod">
          <ac:chgData name="Lipani, Aldo" userId="3d811883-7188-4056-86e4-ebeb30c53017" providerId="ADAL" clId="{394009DF-8DBB-3242-85B3-039FE5A7243E}" dt="2020-10-06T22:17:19.065" v="392" actId="20577"/>
          <ac:spMkLst>
            <pc:docMk/>
            <pc:sldMk cId="784911702" sldId="261"/>
            <ac:spMk id="2" creationId="{BF53B92D-E6AD-F847-B1F7-F5708456D2F2}"/>
          </ac:spMkLst>
        </pc:spChg>
      </pc:sldChg>
      <pc:sldChg chg="del">
        <pc:chgData name="Lipani, Aldo" userId="3d811883-7188-4056-86e4-ebeb30c53017" providerId="ADAL" clId="{394009DF-8DBB-3242-85B3-039FE5A7243E}" dt="2020-10-06T22:13:34.817" v="21" actId="2696"/>
        <pc:sldMkLst>
          <pc:docMk/>
          <pc:sldMk cId="2295103705" sldId="261"/>
        </pc:sldMkLst>
      </pc:sldChg>
      <pc:sldChg chg="modSp add mod">
        <pc:chgData name="Lipani, Aldo" userId="3d811883-7188-4056-86e4-ebeb30c53017" providerId="ADAL" clId="{394009DF-8DBB-3242-85B3-039FE5A7243E}" dt="2020-10-06T22:17:40.551" v="437" actId="20577"/>
        <pc:sldMkLst>
          <pc:docMk/>
          <pc:sldMk cId="1664498035" sldId="262"/>
        </pc:sldMkLst>
        <pc:spChg chg="mod">
          <ac:chgData name="Lipani, Aldo" userId="3d811883-7188-4056-86e4-ebeb30c53017" providerId="ADAL" clId="{394009DF-8DBB-3242-85B3-039FE5A7243E}" dt="2020-10-06T22:17:40.551" v="437" actId="20577"/>
          <ac:spMkLst>
            <pc:docMk/>
            <pc:sldMk cId="1664498035" sldId="262"/>
            <ac:spMk id="2" creationId="{BF53B92D-E6AD-F847-B1F7-F5708456D2F2}"/>
          </ac:spMkLst>
        </pc:spChg>
      </pc:sldChg>
      <pc:sldChg chg="del">
        <pc:chgData name="Lipani, Aldo" userId="3d811883-7188-4056-86e4-ebeb30c53017" providerId="ADAL" clId="{394009DF-8DBB-3242-85B3-039FE5A7243E}" dt="2020-10-06T22:13:34.896" v="22" actId="2696"/>
        <pc:sldMkLst>
          <pc:docMk/>
          <pc:sldMk cId="2451599303" sldId="262"/>
        </pc:sldMkLst>
      </pc:sldChg>
      <pc:sldChg chg="del">
        <pc:chgData name="Lipani, Aldo" userId="3d811883-7188-4056-86e4-ebeb30c53017" providerId="ADAL" clId="{394009DF-8DBB-3242-85B3-039FE5A7243E}" dt="2020-10-06T22:13:34.991" v="23" actId="2696"/>
        <pc:sldMkLst>
          <pc:docMk/>
          <pc:sldMk cId="750526278" sldId="263"/>
        </pc:sldMkLst>
      </pc:sldChg>
      <pc:sldChg chg="modSp add mod">
        <pc:chgData name="Lipani, Aldo" userId="3d811883-7188-4056-86e4-ebeb30c53017" providerId="ADAL" clId="{394009DF-8DBB-3242-85B3-039FE5A7243E}" dt="2020-10-06T22:18:02.385" v="475" actId="20577"/>
        <pc:sldMkLst>
          <pc:docMk/>
          <pc:sldMk cId="1786072883" sldId="263"/>
        </pc:sldMkLst>
        <pc:spChg chg="mod">
          <ac:chgData name="Lipani, Aldo" userId="3d811883-7188-4056-86e4-ebeb30c53017" providerId="ADAL" clId="{394009DF-8DBB-3242-85B3-039FE5A7243E}" dt="2020-10-06T22:18:02.385" v="475" actId="20577"/>
          <ac:spMkLst>
            <pc:docMk/>
            <pc:sldMk cId="1786072883" sldId="263"/>
            <ac:spMk id="2" creationId="{BF53B92D-E6AD-F847-B1F7-F5708456D2F2}"/>
          </ac:spMkLst>
        </pc:spChg>
      </pc:sldChg>
      <pc:sldChg chg="add">
        <pc:chgData name="Lipani, Aldo" userId="3d811883-7188-4056-86e4-ebeb30c53017" providerId="ADAL" clId="{394009DF-8DBB-3242-85B3-039FE5A7243E}" dt="2020-10-06T22:18:05.377" v="476" actId="2890"/>
        <pc:sldMkLst>
          <pc:docMk/>
          <pc:sldMk cId="289019521" sldId="264"/>
        </pc:sldMkLst>
      </pc:sldChg>
      <pc:sldChg chg="del">
        <pc:chgData name="Lipani, Aldo" userId="3d811883-7188-4056-86e4-ebeb30c53017" providerId="ADAL" clId="{394009DF-8DBB-3242-85B3-039FE5A7243E}" dt="2020-10-06T22:13:35.071" v="24" actId="2696"/>
        <pc:sldMkLst>
          <pc:docMk/>
          <pc:sldMk cId="3021623273" sldId="264"/>
        </pc:sldMkLst>
      </pc:sldChg>
      <pc:sldChg chg="del">
        <pc:chgData name="Lipani, Aldo" userId="3d811883-7188-4056-86e4-ebeb30c53017" providerId="ADAL" clId="{394009DF-8DBB-3242-85B3-039FE5A7243E}" dt="2020-10-06T22:13:35.340" v="27" actId="2696"/>
        <pc:sldMkLst>
          <pc:docMk/>
          <pc:sldMk cId="2004898809" sldId="265"/>
        </pc:sldMkLst>
      </pc:sldChg>
      <pc:sldChg chg="del">
        <pc:chgData name="Lipani, Aldo" userId="3d811883-7188-4056-86e4-ebeb30c53017" providerId="ADAL" clId="{394009DF-8DBB-3242-85B3-039FE5A7243E}" dt="2020-10-06T22:13:35.192" v="25" actId="2696"/>
        <pc:sldMkLst>
          <pc:docMk/>
          <pc:sldMk cId="3456335139" sldId="266"/>
        </pc:sldMkLst>
      </pc:sldChg>
      <pc:sldChg chg="del">
        <pc:chgData name="Lipani, Aldo" userId="3d811883-7188-4056-86e4-ebeb30c53017" providerId="ADAL" clId="{394009DF-8DBB-3242-85B3-039FE5A7243E}" dt="2020-10-06T22:13:35.220" v="26" actId="2696"/>
        <pc:sldMkLst>
          <pc:docMk/>
          <pc:sldMk cId="794554592" sldId="267"/>
        </pc:sldMkLst>
      </pc:sldChg>
      <pc:sldChg chg="del">
        <pc:chgData name="Lipani, Aldo" userId="3d811883-7188-4056-86e4-ebeb30c53017" providerId="ADAL" clId="{394009DF-8DBB-3242-85B3-039FE5A7243E}" dt="2020-10-06T22:13:35.477" v="28" actId="2696"/>
        <pc:sldMkLst>
          <pc:docMk/>
          <pc:sldMk cId="587861350" sldId="302"/>
        </pc:sldMkLst>
      </pc:sldChg>
      <pc:sldChg chg="del">
        <pc:chgData name="Lipani, Aldo" userId="3d811883-7188-4056-86e4-ebeb30c53017" providerId="ADAL" clId="{394009DF-8DBB-3242-85B3-039FE5A7243E}" dt="2020-10-06T22:13:35.516" v="29" actId="2696"/>
        <pc:sldMkLst>
          <pc:docMk/>
          <pc:sldMk cId="2964058649" sldId="303"/>
        </pc:sldMkLst>
      </pc:sldChg>
      <pc:sldChg chg="add del">
        <pc:chgData name="Lipani, Aldo" userId="3d811883-7188-4056-86e4-ebeb30c53017" providerId="ADAL" clId="{394009DF-8DBB-3242-85B3-039FE5A7243E}" dt="2020-10-06T22:13:44.714" v="50" actId="2696"/>
        <pc:sldMkLst>
          <pc:docMk/>
          <pc:sldMk cId="2048622189" sldId="304"/>
        </pc:sldMkLst>
      </pc:sldChg>
      <pc:sldChg chg="del">
        <pc:chgData name="Lipani, Aldo" userId="3d811883-7188-4056-86e4-ebeb30c53017" providerId="ADAL" clId="{394009DF-8DBB-3242-85B3-039FE5A7243E}" dt="2020-10-06T22:13:35.695" v="31" actId="2696"/>
        <pc:sldMkLst>
          <pc:docMk/>
          <pc:sldMk cId="4055329630" sldId="306"/>
        </pc:sldMkLst>
      </pc:sldChg>
      <pc:sldChg chg="del">
        <pc:chgData name="Lipani, Aldo" userId="3d811883-7188-4056-86e4-ebeb30c53017" providerId="ADAL" clId="{394009DF-8DBB-3242-85B3-039FE5A7243E}" dt="2020-10-06T22:13:35.658" v="30" actId="2696"/>
        <pc:sldMkLst>
          <pc:docMk/>
          <pc:sldMk cId="783949406" sldId="307"/>
        </pc:sldMkLst>
      </pc:sldChg>
      <pc:sldChg chg="add del">
        <pc:chgData name="Lipani, Aldo" userId="3d811883-7188-4056-86e4-ebeb30c53017" providerId="ADAL" clId="{394009DF-8DBB-3242-85B3-039FE5A7243E}" dt="2020-10-06T22:13:44.752" v="52" actId="2696"/>
        <pc:sldMkLst>
          <pc:docMk/>
          <pc:sldMk cId="2098478111" sldId="308"/>
        </pc:sldMkLst>
      </pc:sldChg>
      <pc:sldChg chg="add del">
        <pc:chgData name="Lipani, Aldo" userId="3d811883-7188-4056-86e4-ebeb30c53017" providerId="ADAL" clId="{394009DF-8DBB-3242-85B3-039FE5A7243E}" dt="2020-10-06T22:13:44.797" v="54" actId="2696"/>
        <pc:sldMkLst>
          <pc:docMk/>
          <pc:sldMk cId="3794861461" sldId="309"/>
        </pc:sldMkLst>
      </pc:sldChg>
      <pc:sldChg chg="add del">
        <pc:chgData name="Lipani, Aldo" userId="3d811883-7188-4056-86e4-ebeb30c53017" providerId="ADAL" clId="{394009DF-8DBB-3242-85B3-039FE5A7243E}" dt="2020-10-06T22:13:44.787" v="53" actId="2696"/>
        <pc:sldMkLst>
          <pc:docMk/>
          <pc:sldMk cId="193877796" sldId="310"/>
        </pc:sldMkLst>
      </pc:sldChg>
      <pc:sldChg chg="add del">
        <pc:chgData name="Lipani, Aldo" userId="3d811883-7188-4056-86e4-ebeb30c53017" providerId="ADAL" clId="{394009DF-8DBB-3242-85B3-039FE5A7243E}" dt="2020-10-06T22:13:44.806" v="55" actId="2696"/>
        <pc:sldMkLst>
          <pc:docMk/>
          <pc:sldMk cId="105589881" sldId="311"/>
        </pc:sldMkLst>
      </pc:sldChg>
      <pc:sldChg chg="add del">
        <pc:chgData name="Lipani, Aldo" userId="3d811883-7188-4056-86e4-ebeb30c53017" providerId="ADAL" clId="{394009DF-8DBB-3242-85B3-039FE5A7243E}" dt="2020-10-06T22:13:44.815" v="56" actId="2696"/>
        <pc:sldMkLst>
          <pc:docMk/>
          <pc:sldMk cId="2217987737" sldId="312"/>
        </pc:sldMkLst>
      </pc:sldChg>
      <pc:sldChg chg="add del">
        <pc:chgData name="Lipani, Aldo" userId="3d811883-7188-4056-86e4-ebeb30c53017" providerId="ADAL" clId="{394009DF-8DBB-3242-85B3-039FE5A7243E}" dt="2020-10-06T22:13:44.824" v="57" actId="2696"/>
        <pc:sldMkLst>
          <pc:docMk/>
          <pc:sldMk cId="2291945635" sldId="313"/>
        </pc:sldMkLst>
      </pc:sldChg>
      <pc:sldMasterChg chg="addSldLayout delSldLayout">
        <pc:chgData name="Lipani, Aldo" userId="3d811883-7188-4056-86e4-ebeb30c53017" providerId="ADAL" clId="{394009DF-8DBB-3242-85B3-039FE5A7243E}" dt="2020-10-06T22:13:44.718" v="51" actId="2696"/>
        <pc:sldMasterMkLst>
          <pc:docMk/>
          <pc:sldMasterMk cId="0" sldId="2147483843"/>
        </pc:sldMasterMkLst>
        <pc:sldLayoutChg chg="add del">
          <pc:chgData name="Lipani, Aldo" userId="3d811883-7188-4056-86e4-ebeb30c53017" providerId="ADAL" clId="{394009DF-8DBB-3242-85B3-039FE5A7243E}" dt="2020-10-06T22:13:44.718" v="51" actId="2696"/>
          <pc:sldLayoutMkLst>
            <pc:docMk/>
            <pc:sldMasterMk cId="0" sldId="2147483843"/>
            <pc:sldLayoutMk cId="3710215793" sldId="2147484009"/>
          </pc:sldLayoutMkLst>
        </pc:sldLayoutChg>
      </pc:sldMasterChg>
    </pc:docChg>
  </pc:docChgLst>
  <pc:docChgLst>
    <pc:chgData name="Lipani, Aldo" userId="3d811883-7188-4056-86e4-ebeb30c53017" providerId="ADAL" clId="{921D80D6-AAC6-E94E-9666-1D7D7ABB0FE6}"/>
    <pc:docChg chg="undo custSel addSld delSld modSld sldOrd">
      <pc:chgData name="Lipani, Aldo" userId="3d811883-7188-4056-86e4-ebeb30c53017" providerId="ADAL" clId="{921D80D6-AAC6-E94E-9666-1D7D7ABB0FE6}" dt="2020-10-21T19:36:53.507" v="11560" actId="20577"/>
      <pc:docMkLst>
        <pc:docMk/>
      </pc:docMkLst>
      <pc:sldChg chg="addSp delSp modSp mod">
        <pc:chgData name="Lipani, Aldo" userId="3d811883-7188-4056-86e4-ebeb30c53017" providerId="ADAL" clId="{921D80D6-AAC6-E94E-9666-1D7D7ABB0FE6}" dt="2020-10-07T13:45:14.672" v="482" actId="478"/>
        <pc:sldMkLst>
          <pc:docMk/>
          <pc:sldMk cId="936308896" sldId="256"/>
        </pc:sldMkLst>
        <pc:spChg chg="add del mod">
          <ac:chgData name="Lipani, Aldo" userId="3d811883-7188-4056-86e4-ebeb30c53017" providerId="ADAL" clId="{921D80D6-AAC6-E94E-9666-1D7D7ABB0FE6}" dt="2020-10-07T13:44:57.075" v="477"/>
          <ac:spMkLst>
            <pc:docMk/>
            <pc:sldMk cId="936308896" sldId="256"/>
            <ac:spMk id="2" creationId="{127E6A2B-B7A7-3E41-B794-051F6C35A995}"/>
          </ac:spMkLst>
        </pc:spChg>
        <pc:spChg chg="add del mod">
          <ac:chgData name="Lipani, Aldo" userId="3d811883-7188-4056-86e4-ebeb30c53017" providerId="ADAL" clId="{921D80D6-AAC6-E94E-9666-1D7D7ABB0FE6}" dt="2020-10-07T13:45:09.879" v="479"/>
          <ac:spMkLst>
            <pc:docMk/>
            <pc:sldMk cId="936308896" sldId="256"/>
            <ac:spMk id="3" creationId="{935E5BA1-F2AA-2A43-958D-0BEF3D7849B2}"/>
          </ac:spMkLst>
        </pc:spChg>
        <pc:spChg chg="add del mod">
          <ac:chgData name="Lipani, Aldo" userId="3d811883-7188-4056-86e4-ebeb30c53017" providerId="ADAL" clId="{921D80D6-AAC6-E94E-9666-1D7D7ABB0FE6}" dt="2020-10-07T13:45:14.672" v="482" actId="478"/>
          <ac:spMkLst>
            <pc:docMk/>
            <pc:sldMk cId="936308896" sldId="256"/>
            <ac:spMk id="4" creationId="{0F238A08-9190-1F42-BEAF-37B3E985812F}"/>
          </ac:spMkLst>
        </pc:spChg>
      </pc:sldChg>
      <pc:sldChg chg="addSp delSp modSp mod">
        <pc:chgData name="Lipani, Aldo" userId="3d811883-7188-4056-86e4-ebeb30c53017" providerId="ADAL" clId="{921D80D6-AAC6-E94E-9666-1D7D7ABB0FE6}" dt="2020-10-07T16:40:10.591" v="3190" actId="14100"/>
        <pc:sldMkLst>
          <pc:docMk/>
          <pc:sldMk cId="1333199065" sldId="257"/>
        </pc:sldMkLst>
        <pc:spChg chg="add del mod">
          <ac:chgData name="Lipani, Aldo" userId="3d811883-7188-4056-86e4-ebeb30c53017" providerId="ADAL" clId="{921D80D6-AAC6-E94E-9666-1D7D7ABB0FE6}" dt="2020-10-07T13:38:26.626" v="407"/>
          <ac:spMkLst>
            <pc:docMk/>
            <pc:sldMk cId="1333199065" sldId="257"/>
            <ac:spMk id="2" creationId="{E594E30F-7FB6-B24A-AD92-1D4C02972824}"/>
          </ac:spMkLst>
        </pc:spChg>
        <pc:spChg chg="add del mod">
          <ac:chgData name="Lipani, Aldo" userId="3d811883-7188-4056-86e4-ebeb30c53017" providerId="ADAL" clId="{921D80D6-AAC6-E94E-9666-1D7D7ABB0FE6}" dt="2020-10-07T13:41:22.686" v="426" actId="478"/>
          <ac:spMkLst>
            <pc:docMk/>
            <pc:sldMk cId="1333199065" sldId="257"/>
            <ac:spMk id="3" creationId="{DD4A76A7-AEF0-3D49-8EC1-887F9D9998D8}"/>
          </ac:spMkLst>
        </pc:spChg>
        <pc:spChg chg="mod">
          <ac:chgData name="Lipani, Aldo" userId="3d811883-7188-4056-86e4-ebeb30c53017" providerId="ADAL" clId="{921D80D6-AAC6-E94E-9666-1D7D7ABB0FE6}" dt="2020-10-07T13:29:57.057" v="0" actId="20577"/>
          <ac:spMkLst>
            <pc:docMk/>
            <pc:sldMk cId="1333199065" sldId="257"/>
            <ac:spMk id="4" creationId="{EF105FD8-3D4A-D841-A43D-F55CB95F4D0E}"/>
          </ac:spMkLst>
        </pc:spChg>
        <pc:spChg chg="mod">
          <ac:chgData name="Lipani, Aldo" userId="3d811883-7188-4056-86e4-ebeb30c53017" providerId="ADAL" clId="{921D80D6-AAC6-E94E-9666-1D7D7ABB0FE6}" dt="2020-10-07T16:40:10.591" v="3190" actId="14100"/>
          <ac:spMkLst>
            <pc:docMk/>
            <pc:sldMk cId="1333199065" sldId="257"/>
            <ac:spMk id="5" creationId="{58F200FB-DEA3-BF42-9B0F-C63779500622}"/>
          </ac:spMkLst>
        </pc:spChg>
      </pc:sldChg>
      <pc:sldChg chg="addSp delSp modSp mod">
        <pc:chgData name="Lipani, Aldo" userId="3d811883-7188-4056-86e4-ebeb30c53017" providerId="ADAL" clId="{921D80D6-AAC6-E94E-9666-1D7D7ABB0FE6}" dt="2020-10-07T14:59:55.158" v="1785" actId="20577"/>
        <pc:sldMkLst>
          <pc:docMk/>
          <pc:sldMk cId="3672666340" sldId="258"/>
        </pc:sldMkLst>
        <pc:spChg chg="mod">
          <ac:chgData name="Lipani, Aldo" userId="3d811883-7188-4056-86e4-ebeb30c53017" providerId="ADAL" clId="{921D80D6-AAC6-E94E-9666-1D7D7ABB0FE6}" dt="2020-10-07T13:35:22.732" v="396" actId="20577"/>
          <ac:spMkLst>
            <pc:docMk/>
            <pc:sldMk cId="3672666340" sldId="258"/>
            <ac:spMk id="2" creationId="{77751650-D89D-8D4B-9FAD-80487AD22D12}"/>
          </ac:spMkLst>
        </pc:spChg>
        <pc:spChg chg="mod">
          <ac:chgData name="Lipani, Aldo" userId="3d811883-7188-4056-86e4-ebeb30c53017" providerId="ADAL" clId="{921D80D6-AAC6-E94E-9666-1D7D7ABB0FE6}" dt="2020-10-07T14:59:55.158" v="1785" actId="20577"/>
          <ac:spMkLst>
            <pc:docMk/>
            <pc:sldMk cId="3672666340" sldId="258"/>
            <ac:spMk id="3" creationId="{AF3126AD-8474-394B-AA69-31B64C156E2C}"/>
          </ac:spMkLst>
        </pc:spChg>
        <pc:spChg chg="add mod">
          <ac:chgData name="Lipani, Aldo" userId="3d811883-7188-4056-86e4-ebeb30c53017" providerId="ADAL" clId="{921D80D6-AAC6-E94E-9666-1D7D7ABB0FE6}" dt="2020-10-07T14:58:34.997" v="1695" actId="20577"/>
          <ac:spMkLst>
            <pc:docMk/>
            <pc:sldMk cId="3672666340" sldId="258"/>
            <ac:spMk id="4" creationId="{DF8E2988-99A6-9B4A-83FA-2C683EC40C0F}"/>
          </ac:spMkLst>
        </pc:spChg>
        <pc:spChg chg="add del mod">
          <ac:chgData name="Lipani, Aldo" userId="3d811883-7188-4056-86e4-ebeb30c53017" providerId="ADAL" clId="{921D80D6-AAC6-E94E-9666-1D7D7ABB0FE6}" dt="2020-10-07T14:31:52.114" v="536" actId="47"/>
          <ac:spMkLst>
            <pc:docMk/>
            <pc:sldMk cId="3672666340" sldId="258"/>
            <ac:spMk id="5" creationId="{9A560FDC-FA9C-4146-A4C1-1474C59CD2D6}"/>
          </ac:spMkLst>
        </pc:spChg>
        <pc:spChg chg="add mod">
          <ac:chgData name="Lipani, Aldo" userId="3d811883-7188-4056-86e4-ebeb30c53017" providerId="ADAL" clId="{921D80D6-AAC6-E94E-9666-1D7D7ABB0FE6}" dt="2020-10-07T14:58:36.935" v="1697" actId="20577"/>
          <ac:spMkLst>
            <pc:docMk/>
            <pc:sldMk cId="3672666340" sldId="258"/>
            <ac:spMk id="6" creationId="{6DEF4E4D-FD29-3D47-BF42-8C38C4CEA9BA}"/>
          </ac:spMkLst>
        </pc:spChg>
        <pc:spChg chg="add mod">
          <ac:chgData name="Lipani, Aldo" userId="3d811883-7188-4056-86e4-ebeb30c53017" providerId="ADAL" clId="{921D80D6-AAC6-E94E-9666-1D7D7ABB0FE6}" dt="2020-10-07T14:58:38.655" v="1699" actId="20577"/>
          <ac:spMkLst>
            <pc:docMk/>
            <pc:sldMk cId="3672666340" sldId="258"/>
            <ac:spMk id="7" creationId="{B1EF42B4-91FE-BA42-A266-0A1C904B4451}"/>
          </ac:spMkLst>
        </pc:spChg>
        <pc:spChg chg="add del">
          <ac:chgData name="Lipani, Aldo" userId="3d811883-7188-4056-86e4-ebeb30c53017" providerId="ADAL" clId="{921D80D6-AAC6-E94E-9666-1D7D7ABB0FE6}" dt="2020-10-07T14:32:19.879" v="550" actId="11529"/>
          <ac:spMkLst>
            <pc:docMk/>
            <pc:sldMk cId="3672666340" sldId="258"/>
            <ac:spMk id="8" creationId="{80B9CB38-8796-8349-9CAE-A55028307F75}"/>
          </ac:spMkLst>
        </pc:spChg>
        <pc:spChg chg="add mod">
          <ac:chgData name="Lipani, Aldo" userId="3d811883-7188-4056-86e4-ebeb30c53017" providerId="ADAL" clId="{921D80D6-AAC6-E94E-9666-1D7D7ABB0FE6}" dt="2020-10-07T14:58:14.780" v="1677" actId="20577"/>
          <ac:spMkLst>
            <pc:docMk/>
            <pc:sldMk cId="3672666340" sldId="258"/>
            <ac:spMk id="9" creationId="{1CBC5298-6BAC-FB40-B838-12E26E117B35}"/>
          </ac:spMkLst>
        </pc:spChg>
        <pc:spChg chg="add mod">
          <ac:chgData name="Lipani, Aldo" userId="3d811883-7188-4056-86e4-ebeb30c53017" providerId="ADAL" clId="{921D80D6-AAC6-E94E-9666-1D7D7ABB0FE6}" dt="2020-10-07T14:58:20.862" v="1685" actId="20577"/>
          <ac:spMkLst>
            <pc:docMk/>
            <pc:sldMk cId="3672666340" sldId="258"/>
            <ac:spMk id="10" creationId="{642A159C-031B-4846-9026-BAFC7B11B1BD}"/>
          </ac:spMkLst>
        </pc:spChg>
        <pc:spChg chg="add mod">
          <ac:chgData name="Lipani, Aldo" userId="3d811883-7188-4056-86e4-ebeb30c53017" providerId="ADAL" clId="{921D80D6-AAC6-E94E-9666-1D7D7ABB0FE6}" dt="2020-10-07T14:58:16.619" v="1679" actId="20577"/>
          <ac:spMkLst>
            <pc:docMk/>
            <pc:sldMk cId="3672666340" sldId="258"/>
            <ac:spMk id="11" creationId="{B7471EB0-6523-0844-9988-2AC2893699FB}"/>
          </ac:spMkLst>
        </pc:spChg>
        <pc:spChg chg="add mod">
          <ac:chgData name="Lipani, Aldo" userId="3d811883-7188-4056-86e4-ebeb30c53017" providerId="ADAL" clId="{921D80D6-AAC6-E94E-9666-1D7D7ABB0FE6}" dt="2020-10-07T14:58:23.092" v="1687" actId="20577"/>
          <ac:spMkLst>
            <pc:docMk/>
            <pc:sldMk cId="3672666340" sldId="258"/>
            <ac:spMk id="12" creationId="{D97796FD-2348-B249-B775-E1EE68BF937C}"/>
          </ac:spMkLst>
        </pc:spChg>
        <pc:spChg chg="add mod">
          <ac:chgData name="Lipani, Aldo" userId="3d811883-7188-4056-86e4-ebeb30c53017" providerId="ADAL" clId="{921D80D6-AAC6-E94E-9666-1D7D7ABB0FE6}" dt="2020-10-07T14:58:24.935" v="1689" actId="20577"/>
          <ac:spMkLst>
            <pc:docMk/>
            <pc:sldMk cId="3672666340" sldId="258"/>
            <ac:spMk id="13" creationId="{6D5F0596-8CF3-C345-8F91-D3BE91C7CF43}"/>
          </ac:spMkLst>
        </pc:spChg>
        <pc:spChg chg="add mod">
          <ac:chgData name="Lipani, Aldo" userId="3d811883-7188-4056-86e4-ebeb30c53017" providerId="ADAL" clId="{921D80D6-AAC6-E94E-9666-1D7D7ABB0FE6}" dt="2020-10-07T14:58:27.251" v="1691" actId="20577"/>
          <ac:spMkLst>
            <pc:docMk/>
            <pc:sldMk cId="3672666340" sldId="258"/>
            <ac:spMk id="14" creationId="{CE71DB37-E04D-EB4E-8E63-D14C09BA50BA}"/>
          </ac:spMkLst>
        </pc:spChg>
        <pc:spChg chg="add mod">
          <ac:chgData name="Lipani, Aldo" userId="3d811883-7188-4056-86e4-ebeb30c53017" providerId="ADAL" clId="{921D80D6-AAC6-E94E-9666-1D7D7ABB0FE6}" dt="2020-10-07T14:58:28.801" v="1693" actId="20577"/>
          <ac:spMkLst>
            <pc:docMk/>
            <pc:sldMk cId="3672666340" sldId="258"/>
            <ac:spMk id="15" creationId="{057217A0-D3E2-7345-B858-D13B00D4A096}"/>
          </ac:spMkLst>
        </pc:spChg>
        <pc:spChg chg="add mod">
          <ac:chgData name="Lipani, Aldo" userId="3d811883-7188-4056-86e4-ebeb30c53017" providerId="ADAL" clId="{921D80D6-AAC6-E94E-9666-1D7D7ABB0FE6}" dt="2020-10-07T14:58:45.589" v="1703" actId="20577"/>
          <ac:spMkLst>
            <pc:docMk/>
            <pc:sldMk cId="3672666340" sldId="258"/>
            <ac:spMk id="16" creationId="{27251BC8-DAD1-3445-AC2F-3C93B6CD8300}"/>
          </ac:spMkLst>
        </pc:spChg>
        <pc:spChg chg="add mod">
          <ac:chgData name="Lipani, Aldo" userId="3d811883-7188-4056-86e4-ebeb30c53017" providerId="ADAL" clId="{921D80D6-AAC6-E94E-9666-1D7D7ABB0FE6}" dt="2020-10-07T14:58:47.908" v="1705" actId="20577"/>
          <ac:spMkLst>
            <pc:docMk/>
            <pc:sldMk cId="3672666340" sldId="258"/>
            <ac:spMk id="17" creationId="{CA04D59F-48D5-8948-847F-7D90B7E89DA2}"/>
          </ac:spMkLst>
        </pc:spChg>
        <pc:spChg chg="add mod">
          <ac:chgData name="Lipani, Aldo" userId="3d811883-7188-4056-86e4-ebeb30c53017" providerId="ADAL" clId="{921D80D6-AAC6-E94E-9666-1D7D7ABB0FE6}" dt="2020-10-07T14:58:43.132" v="1701" actId="20577"/>
          <ac:spMkLst>
            <pc:docMk/>
            <pc:sldMk cId="3672666340" sldId="258"/>
            <ac:spMk id="18" creationId="{6D72364E-9930-AD4B-9841-D1BDA64A8044}"/>
          </ac:spMkLst>
        </pc:spChg>
        <pc:spChg chg="add mod">
          <ac:chgData name="Lipani, Aldo" userId="3d811883-7188-4056-86e4-ebeb30c53017" providerId="ADAL" clId="{921D80D6-AAC6-E94E-9666-1D7D7ABB0FE6}" dt="2020-10-07T14:58:51.452" v="1709" actId="20577"/>
          <ac:spMkLst>
            <pc:docMk/>
            <pc:sldMk cId="3672666340" sldId="258"/>
            <ac:spMk id="19" creationId="{D2B17854-46B6-3544-8F7A-68E0956D81EE}"/>
          </ac:spMkLst>
        </pc:spChg>
        <pc:spChg chg="add mod">
          <ac:chgData name="Lipani, Aldo" userId="3d811883-7188-4056-86e4-ebeb30c53017" providerId="ADAL" clId="{921D80D6-AAC6-E94E-9666-1D7D7ABB0FE6}" dt="2020-10-07T14:58:49.737" v="1707" actId="20577"/>
          <ac:spMkLst>
            <pc:docMk/>
            <pc:sldMk cId="3672666340" sldId="258"/>
            <ac:spMk id="20" creationId="{D630F787-C6C3-1040-9C27-B600FDDA13D5}"/>
          </ac:spMkLst>
        </pc:spChg>
        <pc:spChg chg="add mod">
          <ac:chgData name="Lipani, Aldo" userId="3d811883-7188-4056-86e4-ebeb30c53017" providerId="ADAL" clId="{921D80D6-AAC6-E94E-9666-1D7D7ABB0FE6}" dt="2020-10-07T14:44:06.294" v="855" actId="14100"/>
          <ac:spMkLst>
            <pc:docMk/>
            <pc:sldMk cId="3672666340" sldId="258"/>
            <ac:spMk id="21" creationId="{8C2AA717-05B9-8C41-A6BB-4BB850A69149}"/>
          </ac:spMkLst>
        </pc:spChg>
        <pc:cxnChg chg="add mod">
          <ac:chgData name="Lipani, Aldo" userId="3d811883-7188-4056-86e4-ebeb30c53017" providerId="ADAL" clId="{921D80D6-AAC6-E94E-9666-1D7D7ABB0FE6}" dt="2020-10-07T14:48:04.411" v="994"/>
          <ac:cxnSpMkLst>
            <pc:docMk/>
            <pc:sldMk cId="3672666340" sldId="258"/>
            <ac:cxnSpMk id="23" creationId="{123BF425-A95F-124E-AF82-212788AE1D50}"/>
          </ac:cxnSpMkLst>
        </pc:cxnChg>
        <pc:cxnChg chg="add mod">
          <ac:chgData name="Lipani, Aldo" userId="3d811883-7188-4056-86e4-ebeb30c53017" providerId="ADAL" clId="{921D80D6-AAC6-E94E-9666-1D7D7ABB0FE6}" dt="2020-10-07T14:47:23.587" v="967" actId="14100"/>
          <ac:cxnSpMkLst>
            <pc:docMk/>
            <pc:sldMk cId="3672666340" sldId="258"/>
            <ac:cxnSpMk id="24" creationId="{37D2BEF1-FB1E-BB44-ACAA-0AF965835CC0}"/>
          </ac:cxnSpMkLst>
        </pc:cxnChg>
        <pc:cxnChg chg="add mod">
          <ac:chgData name="Lipani, Aldo" userId="3d811883-7188-4056-86e4-ebeb30c53017" providerId="ADAL" clId="{921D80D6-AAC6-E94E-9666-1D7D7ABB0FE6}" dt="2020-10-07T14:47:38.035" v="974" actId="14100"/>
          <ac:cxnSpMkLst>
            <pc:docMk/>
            <pc:sldMk cId="3672666340" sldId="258"/>
            <ac:cxnSpMk id="27" creationId="{64D6F41F-9D9C-9F46-9AB9-EF2B827AB3D5}"/>
          </ac:cxnSpMkLst>
        </pc:cxnChg>
        <pc:cxnChg chg="add del mod">
          <ac:chgData name="Lipani, Aldo" userId="3d811883-7188-4056-86e4-ebeb30c53017" providerId="ADAL" clId="{921D80D6-AAC6-E94E-9666-1D7D7ABB0FE6}" dt="2020-10-07T14:47:25.252" v="968" actId="478"/>
          <ac:cxnSpMkLst>
            <pc:docMk/>
            <pc:sldMk cId="3672666340" sldId="258"/>
            <ac:cxnSpMk id="30" creationId="{40AC25A3-8E0E-464C-AB48-FCD5CDEE2B09}"/>
          </ac:cxnSpMkLst>
        </pc:cxnChg>
        <pc:cxnChg chg="add mod">
          <ac:chgData name="Lipani, Aldo" userId="3d811883-7188-4056-86e4-ebeb30c53017" providerId="ADAL" clId="{921D80D6-AAC6-E94E-9666-1D7D7ABB0FE6}" dt="2020-10-07T14:44:53.741" v="895" actId="1036"/>
          <ac:cxnSpMkLst>
            <pc:docMk/>
            <pc:sldMk cId="3672666340" sldId="258"/>
            <ac:cxnSpMk id="33" creationId="{0CB23692-A72A-4E42-AD62-ED8562F05D7B}"/>
          </ac:cxnSpMkLst>
        </pc:cxnChg>
        <pc:cxnChg chg="add del mod">
          <ac:chgData name="Lipani, Aldo" userId="3d811883-7188-4056-86e4-ebeb30c53017" providerId="ADAL" clId="{921D80D6-AAC6-E94E-9666-1D7D7ABB0FE6}" dt="2020-10-07T14:47:34.084" v="973" actId="478"/>
          <ac:cxnSpMkLst>
            <pc:docMk/>
            <pc:sldMk cId="3672666340" sldId="258"/>
            <ac:cxnSpMk id="36" creationId="{13A83A3A-6292-9547-B9FD-2F16485E3392}"/>
          </ac:cxnSpMkLst>
        </pc:cxnChg>
        <pc:cxnChg chg="add del mod">
          <ac:chgData name="Lipani, Aldo" userId="3d811883-7188-4056-86e4-ebeb30c53017" providerId="ADAL" clId="{921D80D6-AAC6-E94E-9666-1D7D7ABB0FE6}" dt="2020-10-07T14:40:42.525" v="813" actId="478"/>
          <ac:cxnSpMkLst>
            <pc:docMk/>
            <pc:sldMk cId="3672666340" sldId="258"/>
            <ac:cxnSpMk id="37" creationId="{DEC5B8E0-4825-0A4D-AD5A-FB509398B067}"/>
          </ac:cxnSpMkLst>
        </pc:cxnChg>
        <pc:cxnChg chg="add mod">
          <ac:chgData name="Lipani, Aldo" userId="3d811883-7188-4056-86e4-ebeb30c53017" providerId="ADAL" clId="{921D80D6-AAC6-E94E-9666-1D7D7ABB0FE6}" dt="2020-10-07T14:48:12.699" v="995" actId="14100"/>
          <ac:cxnSpMkLst>
            <pc:docMk/>
            <pc:sldMk cId="3672666340" sldId="258"/>
            <ac:cxnSpMk id="45" creationId="{DA94EF4D-643B-1E4C-9801-ACD1ACF624D6}"/>
          </ac:cxnSpMkLst>
        </pc:cxnChg>
        <pc:cxnChg chg="add mod">
          <ac:chgData name="Lipani, Aldo" userId="3d811883-7188-4056-86e4-ebeb30c53017" providerId="ADAL" clId="{921D80D6-AAC6-E94E-9666-1D7D7ABB0FE6}" dt="2020-10-07T14:48:17.331" v="997" actId="14100"/>
          <ac:cxnSpMkLst>
            <pc:docMk/>
            <pc:sldMk cId="3672666340" sldId="258"/>
            <ac:cxnSpMk id="48" creationId="{7B2E48CB-C632-3D40-A93B-792224662452}"/>
          </ac:cxnSpMkLst>
        </pc:cxnChg>
        <pc:cxnChg chg="add mod">
          <ac:chgData name="Lipani, Aldo" userId="3d811883-7188-4056-86e4-ebeb30c53017" providerId="ADAL" clId="{921D80D6-AAC6-E94E-9666-1D7D7ABB0FE6}" dt="2020-10-07T14:48:28.952" v="1016" actId="14100"/>
          <ac:cxnSpMkLst>
            <pc:docMk/>
            <pc:sldMk cId="3672666340" sldId="258"/>
            <ac:cxnSpMk id="50" creationId="{0CED94B0-7D6F-0A4A-86AE-3550D8A9B00D}"/>
          </ac:cxnSpMkLst>
        </pc:cxnChg>
        <pc:cxnChg chg="add mod">
          <ac:chgData name="Lipani, Aldo" userId="3d811883-7188-4056-86e4-ebeb30c53017" providerId="ADAL" clId="{921D80D6-AAC6-E94E-9666-1D7D7ABB0FE6}" dt="2020-10-07T14:48:33.302" v="1018" actId="14100"/>
          <ac:cxnSpMkLst>
            <pc:docMk/>
            <pc:sldMk cId="3672666340" sldId="258"/>
            <ac:cxnSpMk id="54" creationId="{931B6808-01FC-6A45-BD23-45CEFA629DAD}"/>
          </ac:cxnSpMkLst>
        </pc:cxnChg>
        <pc:cxnChg chg="add del mod">
          <ac:chgData name="Lipani, Aldo" userId="3d811883-7188-4056-86e4-ebeb30c53017" providerId="ADAL" clId="{921D80D6-AAC6-E94E-9666-1D7D7ABB0FE6}" dt="2020-10-07T14:48:14.184" v="996" actId="478"/>
          <ac:cxnSpMkLst>
            <pc:docMk/>
            <pc:sldMk cId="3672666340" sldId="258"/>
            <ac:cxnSpMk id="57" creationId="{8D0E0DFA-6DF4-C247-A5A1-17A77E6F259C}"/>
          </ac:cxnSpMkLst>
        </pc:cxnChg>
        <pc:cxnChg chg="add del mod">
          <ac:chgData name="Lipani, Aldo" userId="3d811883-7188-4056-86e4-ebeb30c53017" providerId="ADAL" clId="{921D80D6-AAC6-E94E-9666-1D7D7ABB0FE6}" dt="2020-10-07T14:48:18.669" v="998" actId="478"/>
          <ac:cxnSpMkLst>
            <pc:docMk/>
            <pc:sldMk cId="3672666340" sldId="258"/>
            <ac:cxnSpMk id="60" creationId="{92EE8831-831C-7B46-A0CD-E35DB4B85EBE}"/>
          </ac:cxnSpMkLst>
        </pc:cxnChg>
        <pc:cxnChg chg="add del mod">
          <ac:chgData name="Lipani, Aldo" userId="3d811883-7188-4056-86e4-ebeb30c53017" providerId="ADAL" clId="{921D80D6-AAC6-E94E-9666-1D7D7ABB0FE6}" dt="2020-10-07T14:48:30.257" v="1017" actId="478"/>
          <ac:cxnSpMkLst>
            <pc:docMk/>
            <pc:sldMk cId="3672666340" sldId="258"/>
            <ac:cxnSpMk id="65" creationId="{5BC199A3-FB9A-D840-8737-52A65FA6B0B9}"/>
          </ac:cxnSpMkLst>
        </pc:cxnChg>
        <pc:cxnChg chg="add del mod">
          <ac:chgData name="Lipani, Aldo" userId="3d811883-7188-4056-86e4-ebeb30c53017" providerId="ADAL" clId="{921D80D6-AAC6-E94E-9666-1D7D7ABB0FE6}" dt="2020-10-07T14:48:34.542" v="1019" actId="478"/>
          <ac:cxnSpMkLst>
            <pc:docMk/>
            <pc:sldMk cId="3672666340" sldId="258"/>
            <ac:cxnSpMk id="68" creationId="{4DA57606-C62D-7244-857B-98DD41297613}"/>
          </ac:cxnSpMkLst>
        </pc:cxnChg>
      </pc:sldChg>
      <pc:sldChg chg="del">
        <pc:chgData name="Lipani, Aldo" userId="3d811883-7188-4056-86e4-ebeb30c53017" providerId="ADAL" clId="{921D80D6-AAC6-E94E-9666-1D7D7ABB0FE6}" dt="2020-10-07T15:03:18.551" v="1823" actId="2696"/>
        <pc:sldMkLst>
          <pc:docMk/>
          <pc:sldMk cId="961122649" sldId="259"/>
        </pc:sldMkLst>
      </pc:sldChg>
      <pc:sldChg chg="addSp delSp modSp mod">
        <pc:chgData name="Lipani, Aldo" userId="3d811883-7188-4056-86e4-ebeb30c53017" providerId="ADAL" clId="{921D80D6-AAC6-E94E-9666-1D7D7ABB0FE6}" dt="2020-10-07T16:29:34.145" v="3011" actId="33524"/>
        <pc:sldMkLst>
          <pc:docMk/>
          <pc:sldMk cId="4801027" sldId="260"/>
        </pc:sldMkLst>
        <pc:spChg chg="mod">
          <ac:chgData name="Lipani, Aldo" userId="3d811883-7188-4056-86e4-ebeb30c53017" providerId="ADAL" clId="{921D80D6-AAC6-E94E-9666-1D7D7ABB0FE6}" dt="2020-10-07T16:29:34.145" v="3011" actId="33524"/>
          <ac:spMkLst>
            <pc:docMk/>
            <pc:sldMk cId="4801027" sldId="260"/>
            <ac:spMk id="3" creationId="{1DC9FA53-9EE8-0745-92FC-DAD400D86E32}"/>
          </ac:spMkLst>
        </pc:spChg>
        <pc:spChg chg="add mod">
          <ac:chgData name="Lipani, Aldo" userId="3d811883-7188-4056-86e4-ebeb30c53017" providerId="ADAL" clId="{921D80D6-AAC6-E94E-9666-1D7D7ABB0FE6}" dt="2020-10-07T16:24:31.917" v="2962" actId="1036"/>
          <ac:spMkLst>
            <pc:docMk/>
            <pc:sldMk cId="4801027" sldId="260"/>
            <ac:spMk id="7" creationId="{C1DD5170-CF38-734C-BB18-50C7793CAC0B}"/>
          </ac:spMkLst>
        </pc:spChg>
        <pc:spChg chg="add del mod">
          <ac:chgData name="Lipani, Aldo" userId="3d811883-7188-4056-86e4-ebeb30c53017" providerId="ADAL" clId="{921D80D6-AAC6-E94E-9666-1D7D7ABB0FE6}" dt="2020-10-07T16:15:40.181" v="2739" actId="478"/>
          <ac:spMkLst>
            <pc:docMk/>
            <pc:sldMk cId="4801027" sldId="260"/>
            <ac:spMk id="8" creationId="{7B00E89A-42BE-ED48-8B2C-EE5C05652699}"/>
          </ac:spMkLst>
        </pc:spChg>
        <pc:spChg chg="add del mod">
          <ac:chgData name="Lipani, Aldo" userId="3d811883-7188-4056-86e4-ebeb30c53017" providerId="ADAL" clId="{921D80D6-AAC6-E94E-9666-1D7D7ABB0FE6}" dt="2020-10-07T16:15:49.318" v="2743" actId="478"/>
          <ac:spMkLst>
            <pc:docMk/>
            <pc:sldMk cId="4801027" sldId="260"/>
            <ac:spMk id="9" creationId="{5A016227-53C6-8946-B552-F2116EF6C974}"/>
          </ac:spMkLst>
        </pc:spChg>
        <pc:spChg chg="add mod">
          <ac:chgData name="Lipani, Aldo" userId="3d811883-7188-4056-86e4-ebeb30c53017" providerId="ADAL" clId="{921D80D6-AAC6-E94E-9666-1D7D7ABB0FE6}" dt="2020-10-07T16:27:00.267" v="2979" actId="1076"/>
          <ac:spMkLst>
            <pc:docMk/>
            <pc:sldMk cId="4801027" sldId="260"/>
            <ac:spMk id="10" creationId="{829A9CAD-E42A-9149-B7FC-AF841E734686}"/>
          </ac:spMkLst>
        </pc:spChg>
        <pc:spChg chg="add del mod">
          <ac:chgData name="Lipani, Aldo" userId="3d811883-7188-4056-86e4-ebeb30c53017" providerId="ADAL" clId="{921D80D6-AAC6-E94E-9666-1D7D7ABB0FE6}" dt="2020-10-07T16:16:14.231" v="2752" actId="478"/>
          <ac:spMkLst>
            <pc:docMk/>
            <pc:sldMk cId="4801027" sldId="260"/>
            <ac:spMk id="11" creationId="{8A6CF0F1-5812-944D-A28B-C8731EE7B7F7}"/>
          </ac:spMkLst>
        </pc:spChg>
        <pc:spChg chg="add mod">
          <ac:chgData name="Lipani, Aldo" userId="3d811883-7188-4056-86e4-ebeb30c53017" providerId="ADAL" clId="{921D80D6-AAC6-E94E-9666-1D7D7ABB0FE6}" dt="2020-10-07T16:27:03.081" v="2980" actId="1076"/>
          <ac:spMkLst>
            <pc:docMk/>
            <pc:sldMk cId="4801027" sldId="260"/>
            <ac:spMk id="12" creationId="{84DAF9BB-8A6C-C243-B958-2689E97FAB6A}"/>
          </ac:spMkLst>
        </pc:spChg>
        <pc:spChg chg="add del mod">
          <ac:chgData name="Lipani, Aldo" userId="3d811883-7188-4056-86e4-ebeb30c53017" providerId="ADAL" clId="{921D80D6-AAC6-E94E-9666-1D7D7ABB0FE6}" dt="2020-10-07T16:20:43.776" v="2858" actId="478"/>
          <ac:spMkLst>
            <pc:docMk/>
            <pc:sldMk cId="4801027" sldId="260"/>
            <ac:spMk id="13" creationId="{C2DC457A-E652-C64A-884A-79F35776B122}"/>
          </ac:spMkLst>
        </pc:spChg>
        <pc:spChg chg="add del mod">
          <ac:chgData name="Lipani, Aldo" userId="3d811883-7188-4056-86e4-ebeb30c53017" providerId="ADAL" clId="{921D80D6-AAC6-E94E-9666-1D7D7ABB0FE6}" dt="2020-10-07T16:20:45.180" v="2859" actId="478"/>
          <ac:spMkLst>
            <pc:docMk/>
            <pc:sldMk cId="4801027" sldId="260"/>
            <ac:spMk id="14" creationId="{771F22ED-339E-0843-B7C3-63532CD2EA46}"/>
          </ac:spMkLst>
        </pc:spChg>
        <pc:spChg chg="add mod">
          <ac:chgData name="Lipani, Aldo" userId="3d811883-7188-4056-86e4-ebeb30c53017" providerId="ADAL" clId="{921D80D6-AAC6-E94E-9666-1D7D7ABB0FE6}" dt="2020-10-07T16:27:10.100" v="2984" actId="1038"/>
          <ac:spMkLst>
            <pc:docMk/>
            <pc:sldMk cId="4801027" sldId="260"/>
            <ac:spMk id="15" creationId="{E9FBB642-7397-FD47-8384-0EDD3927DFA2}"/>
          </ac:spMkLst>
        </pc:spChg>
        <pc:spChg chg="add del mod">
          <ac:chgData name="Lipani, Aldo" userId="3d811883-7188-4056-86e4-ebeb30c53017" providerId="ADAL" clId="{921D80D6-AAC6-E94E-9666-1D7D7ABB0FE6}" dt="2020-10-07T16:24:06.696" v="2949" actId="478"/>
          <ac:spMkLst>
            <pc:docMk/>
            <pc:sldMk cId="4801027" sldId="260"/>
            <ac:spMk id="16" creationId="{20CC986E-C408-184C-B6DA-003633F62D09}"/>
          </ac:spMkLst>
        </pc:spChg>
        <pc:spChg chg="add del mod">
          <ac:chgData name="Lipani, Aldo" userId="3d811883-7188-4056-86e4-ebeb30c53017" providerId="ADAL" clId="{921D80D6-AAC6-E94E-9666-1D7D7ABB0FE6}" dt="2020-10-07T16:21:55.540" v="2887" actId="478"/>
          <ac:spMkLst>
            <pc:docMk/>
            <pc:sldMk cId="4801027" sldId="260"/>
            <ac:spMk id="17" creationId="{66A38EE5-582F-2B4B-B52D-DC59BCAB7A97}"/>
          </ac:spMkLst>
        </pc:spChg>
        <pc:spChg chg="add del mod">
          <ac:chgData name="Lipani, Aldo" userId="3d811883-7188-4056-86e4-ebeb30c53017" providerId="ADAL" clId="{921D80D6-AAC6-E94E-9666-1D7D7ABB0FE6}" dt="2020-10-07T16:20:46.670" v="2860" actId="478"/>
          <ac:spMkLst>
            <pc:docMk/>
            <pc:sldMk cId="4801027" sldId="260"/>
            <ac:spMk id="18" creationId="{B63C29B0-379F-8E40-A43C-0CF53E2DBECF}"/>
          </ac:spMkLst>
        </pc:spChg>
        <pc:spChg chg="add del mod">
          <ac:chgData name="Lipani, Aldo" userId="3d811883-7188-4056-86e4-ebeb30c53017" providerId="ADAL" clId="{921D80D6-AAC6-E94E-9666-1D7D7ABB0FE6}" dt="2020-10-07T16:16:18.113" v="2755" actId="478"/>
          <ac:spMkLst>
            <pc:docMk/>
            <pc:sldMk cId="4801027" sldId="260"/>
            <ac:spMk id="19" creationId="{BD5E7BDF-2DD4-FB4C-BF00-CBD29BF6A09E}"/>
          </ac:spMkLst>
        </pc:spChg>
        <pc:spChg chg="add mod">
          <ac:chgData name="Lipani, Aldo" userId="3d811883-7188-4056-86e4-ebeb30c53017" providerId="ADAL" clId="{921D80D6-AAC6-E94E-9666-1D7D7ABB0FE6}" dt="2020-10-07T16:26:44.987" v="2978" actId="207"/>
          <ac:spMkLst>
            <pc:docMk/>
            <pc:sldMk cId="4801027" sldId="260"/>
            <ac:spMk id="20" creationId="{77616500-558D-E24C-8400-6BAC1507A7D6}"/>
          </ac:spMkLst>
        </pc:spChg>
        <pc:spChg chg="add del mod">
          <ac:chgData name="Lipani, Aldo" userId="3d811883-7188-4056-86e4-ebeb30c53017" providerId="ADAL" clId="{921D80D6-AAC6-E94E-9666-1D7D7ABB0FE6}" dt="2020-10-07T16:20:47.978" v="2861" actId="478"/>
          <ac:spMkLst>
            <pc:docMk/>
            <pc:sldMk cId="4801027" sldId="260"/>
            <ac:spMk id="21" creationId="{DD90164F-0E8E-DC4D-A97C-08627B9DD5B2}"/>
          </ac:spMkLst>
        </pc:spChg>
        <pc:spChg chg="add mod">
          <ac:chgData name="Lipani, Aldo" userId="3d811883-7188-4056-86e4-ebeb30c53017" providerId="ADAL" clId="{921D80D6-AAC6-E94E-9666-1D7D7ABB0FE6}" dt="2020-10-07T16:27:43.758" v="3009" actId="20577"/>
          <ac:spMkLst>
            <pc:docMk/>
            <pc:sldMk cId="4801027" sldId="260"/>
            <ac:spMk id="22" creationId="{11B8C49D-43E1-EA41-B90A-3FA1C8DFD1CF}"/>
          </ac:spMkLst>
        </pc:spChg>
        <pc:spChg chg="add mod">
          <ac:chgData name="Lipani, Aldo" userId="3d811883-7188-4056-86e4-ebeb30c53017" providerId="ADAL" clId="{921D80D6-AAC6-E94E-9666-1D7D7ABB0FE6}" dt="2020-10-07T16:24:31.917" v="2962" actId="1036"/>
          <ac:spMkLst>
            <pc:docMk/>
            <pc:sldMk cId="4801027" sldId="260"/>
            <ac:spMk id="49" creationId="{9759DF6F-7B34-3B4D-B05E-BE80DA208CBF}"/>
          </ac:spMkLst>
        </pc:spChg>
        <pc:spChg chg="add mod">
          <ac:chgData name="Lipani, Aldo" userId="3d811883-7188-4056-86e4-ebeb30c53017" providerId="ADAL" clId="{921D80D6-AAC6-E94E-9666-1D7D7ABB0FE6}" dt="2020-10-07T16:24:31.917" v="2962" actId="1036"/>
          <ac:spMkLst>
            <pc:docMk/>
            <pc:sldMk cId="4801027" sldId="260"/>
            <ac:spMk id="50" creationId="{CE978F06-4B36-EC43-9A43-CEB8A19190C7}"/>
          </ac:spMkLst>
        </pc:spChg>
        <pc:spChg chg="add mod">
          <ac:chgData name="Lipani, Aldo" userId="3d811883-7188-4056-86e4-ebeb30c53017" providerId="ADAL" clId="{921D80D6-AAC6-E94E-9666-1D7D7ABB0FE6}" dt="2020-10-07T16:24:31.917" v="2962" actId="1036"/>
          <ac:spMkLst>
            <pc:docMk/>
            <pc:sldMk cId="4801027" sldId="260"/>
            <ac:spMk id="51" creationId="{1D17B011-185D-BC4B-A79D-4EB3E537211C}"/>
          </ac:spMkLst>
        </pc:spChg>
        <pc:spChg chg="add mod">
          <ac:chgData name="Lipani, Aldo" userId="3d811883-7188-4056-86e4-ebeb30c53017" providerId="ADAL" clId="{921D80D6-AAC6-E94E-9666-1D7D7ABB0FE6}" dt="2020-10-07T16:24:31.917" v="2962" actId="1036"/>
          <ac:spMkLst>
            <pc:docMk/>
            <pc:sldMk cId="4801027" sldId="260"/>
            <ac:spMk id="52" creationId="{3605CE17-796A-FC45-95F6-A09BE979E061}"/>
          </ac:spMkLst>
        </pc:spChg>
        <pc:spChg chg="add mod">
          <ac:chgData name="Lipani, Aldo" userId="3d811883-7188-4056-86e4-ebeb30c53017" providerId="ADAL" clId="{921D80D6-AAC6-E94E-9666-1D7D7ABB0FE6}" dt="2020-10-07T16:27:15.965" v="2988" actId="1038"/>
          <ac:spMkLst>
            <pc:docMk/>
            <pc:sldMk cId="4801027" sldId="260"/>
            <ac:spMk id="65" creationId="{ADD1971D-1216-894C-9CDE-0AD422692847}"/>
          </ac:spMkLst>
        </pc:spChg>
        <pc:spChg chg="add mod">
          <ac:chgData name="Lipani, Aldo" userId="3d811883-7188-4056-86e4-ebeb30c53017" providerId="ADAL" clId="{921D80D6-AAC6-E94E-9666-1D7D7ABB0FE6}" dt="2020-10-07T16:27:13.403" v="2986" actId="1037"/>
          <ac:spMkLst>
            <pc:docMk/>
            <pc:sldMk cId="4801027" sldId="260"/>
            <ac:spMk id="66" creationId="{FCA63A16-7BB9-C547-8FEB-DF4EC89BD12E}"/>
          </ac:spMkLst>
        </pc:spChg>
        <pc:spChg chg="add mod">
          <ac:chgData name="Lipani, Aldo" userId="3d811883-7188-4056-86e4-ebeb30c53017" providerId="ADAL" clId="{921D80D6-AAC6-E94E-9666-1D7D7ABB0FE6}" dt="2020-10-07T16:26:33.791" v="2974" actId="207"/>
          <ac:spMkLst>
            <pc:docMk/>
            <pc:sldMk cId="4801027" sldId="260"/>
            <ac:spMk id="68" creationId="{07835158-7E7C-8E43-B218-2406354F6E59}"/>
          </ac:spMkLst>
        </pc:spChg>
        <pc:spChg chg="add mod">
          <ac:chgData name="Lipani, Aldo" userId="3d811883-7188-4056-86e4-ebeb30c53017" providerId="ADAL" clId="{921D80D6-AAC6-E94E-9666-1D7D7ABB0FE6}" dt="2020-10-07T16:27:07.988" v="2982" actId="1037"/>
          <ac:spMkLst>
            <pc:docMk/>
            <pc:sldMk cId="4801027" sldId="260"/>
            <ac:spMk id="83" creationId="{9AFA83F8-BC70-0347-B437-4D30D646718D}"/>
          </ac:spMkLst>
        </pc:spChg>
        <pc:spChg chg="add mod">
          <ac:chgData name="Lipani, Aldo" userId="3d811883-7188-4056-86e4-ebeb30c53017" providerId="ADAL" clId="{921D80D6-AAC6-E94E-9666-1D7D7ABB0FE6}" dt="2020-10-07T16:26:31.377" v="2973" actId="207"/>
          <ac:spMkLst>
            <pc:docMk/>
            <pc:sldMk cId="4801027" sldId="260"/>
            <ac:spMk id="84" creationId="{DE4E3E8D-7E0B-394E-8530-C18495550A67}"/>
          </ac:spMkLst>
        </pc:spChg>
        <pc:spChg chg="add mod">
          <ac:chgData name="Lipani, Aldo" userId="3d811883-7188-4056-86e4-ebeb30c53017" providerId="ADAL" clId="{921D80D6-AAC6-E94E-9666-1D7D7ABB0FE6}" dt="2020-10-07T16:24:31.917" v="2962" actId="1036"/>
          <ac:spMkLst>
            <pc:docMk/>
            <pc:sldMk cId="4801027" sldId="260"/>
            <ac:spMk id="87" creationId="{6E120E21-F3B8-E948-A3FC-A0A65907FBB3}"/>
          </ac:spMkLst>
        </pc:spChg>
        <pc:spChg chg="add mod">
          <ac:chgData name="Lipani, Aldo" userId="3d811883-7188-4056-86e4-ebeb30c53017" providerId="ADAL" clId="{921D80D6-AAC6-E94E-9666-1D7D7ABB0FE6}" dt="2020-10-07T16:26:42.009" v="2977" actId="207"/>
          <ac:spMkLst>
            <pc:docMk/>
            <pc:sldMk cId="4801027" sldId="260"/>
            <ac:spMk id="88" creationId="{97132C47-D76C-EB48-B1AE-1E3B0A20064E}"/>
          </ac:spMkLst>
        </pc:spChg>
        <pc:spChg chg="add mod">
          <ac:chgData name="Lipani, Aldo" userId="3d811883-7188-4056-86e4-ebeb30c53017" providerId="ADAL" clId="{921D80D6-AAC6-E94E-9666-1D7D7ABB0FE6}" dt="2020-10-07T16:26:39.715" v="2976" actId="207"/>
          <ac:spMkLst>
            <pc:docMk/>
            <pc:sldMk cId="4801027" sldId="260"/>
            <ac:spMk id="96" creationId="{925A3BC7-C22C-B84B-938D-F0CD3C3766B1}"/>
          </ac:spMkLst>
        </pc:spChg>
        <pc:spChg chg="add mod">
          <ac:chgData name="Lipani, Aldo" userId="3d811883-7188-4056-86e4-ebeb30c53017" providerId="ADAL" clId="{921D80D6-AAC6-E94E-9666-1D7D7ABB0FE6}" dt="2020-10-07T16:26:36.650" v="2975" actId="207"/>
          <ac:spMkLst>
            <pc:docMk/>
            <pc:sldMk cId="4801027" sldId="260"/>
            <ac:spMk id="99" creationId="{A831793F-7A53-904F-BC93-3B2AB076286A}"/>
          </ac:spMkLst>
        </pc:spChg>
        <pc:spChg chg="add mod">
          <ac:chgData name="Lipani, Aldo" userId="3d811883-7188-4056-86e4-ebeb30c53017" providerId="ADAL" clId="{921D80D6-AAC6-E94E-9666-1D7D7ABB0FE6}" dt="2020-10-07T16:24:31.917" v="2962" actId="1036"/>
          <ac:spMkLst>
            <pc:docMk/>
            <pc:sldMk cId="4801027" sldId="260"/>
            <ac:spMk id="100" creationId="{601E8278-6EE6-2A4B-96BA-5FBC08183B7B}"/>
          </ac:spMkLst>
        </pc:spChg>
        <pc:spChg chg="add mod">
          <ac:chgData name="Lipani, Aldo" userId="3d811883-7188-4056-86e4-ebeb30c53017" providerId="ADAL" clId="{921D80D6-AAC6-E94E-9666-1D7D7ABB0FE6}" dt="2020-10-07T16:24:31.917" v="2962" actId="1036"/>
          <ac:spMkLst>
            <pc:docMk/>
            <pc:sldMk cId="4801027" sldId="260"/>
            <ac:spMk id="101" creationId="{568CA5CB-B376-E34C-BD7F-50FFFC1BEEBF}"/>
          </ac:spMkLst>
        </pc:spChg>
        <pc:spChg chg="add mod">
          <ac:chgData name="Lipani, Aldo" userId="3d811883-7188-4056-86e4-ebeb30c53017" providerId="ADAL" clId="{921D80D6-AAC6-E94E-9666-1D7D7ABB0FE6}" dt="2020-10-07T16:24:31.917" v="2962" actId="1036"/>
          <ac:spMkLst>
            <pc:docMk/>
            <pc:sldMk cId="4801027" sldId="260"/>
            <ac:spMk id="118" creationId="{602D9DDB-8C8D-E742-97C4-B71CECA6BE53}"/>
          </ac:spMkLst>
        </pc:spChg>
        <pc:graphicFrameChg chg="add del mod">
          <ac:chgData name="Lipani, Aldo" userId="3d811883-7188-4056-86e4-ebeb30c53017" providerId="ADAL" clId="{921D80D6-AAC6-E94E-9666-1D7D7ABB0FE6}" dt="2020-10-07T15:42:27.059" v="2682" actId="478"/>
          <ac:graphicFrameMkLst>
            <pc:docMk/>
            <pc:sldMk cId="4801027" sldId="260"/>
            <ac:graphicFrameMk id="4" creationId="{62B77E47-7DBC-324A-B303-1CD457A34E2D}"/>
          </ac:graphicFrameMkLst>
        </pc:graphicFrameChg>
        <pc:graphicFrameChg chg="add del mod">
          <ac:chgData name="Lipani, Aldo" userId="3d811883-7188-4056-86e4-ebeb30c53017" providerId="ADAL" clId="{921D80D6-AAC6-E94E-9666-1D7D7ABB0FE6}" dt="2020-10-07T15:42:52.618" v="2685" actId="478"/>
          <ac:graphicFrameMkLst>
            <pc:docMk/>
            <pc:sldMk cId="4801027" sldId="260"/>
            <ac:graphicFrameMk id="5" creationId="{588FA742-26C4-3549-8F54-826C1E087B44}"/>
          </ac:graphicFrameMkLst>
        </pc:graphicFrameChg>
        <pc:picChg chg="add mod">
          <ac:chgData name="Lipani, Aldo" userId="3d811883-7188-4056-86e4-ebeb30c53017" providerId="ADAL" clId="{921D80D6-AAC6-E94E-9666-1D7D7ABB0FE6}" dt="2020-10-07T16:05:20.076" v="2689" actId="1076"/>
          <ac:picMkLst>
            <pc:docMk/>
            <pc:sldMk cId="4801027" sldId="260"/>
            <ac:picMk id="6" creationId="{61C3CFC3-5AB6-AA47-804E-3B071CC6344C}"/>
          </ac:picMkLst>
        </pc:picChg>
        <pc:cxnChg chg="add del mod">
          <ac:chgData name="Lipani, Aldo" userId="3d811883-7188-4056-86e4-ebeb30c53017" providerId="ADAL" clId="{921D80D6-AAC6-E94E-9666-1D7D7ABB0FE6}" dt="2020-10-07T16:16:15.192" v="2753" actId="478"/>
          <ac:cxnSpMkLst>
            <pc:docMk/>
            <pc:sldMk cId="4801027" sldId="260"/>
            <ac:cxnSpMk id="23" creationId="{F92EEC8E-0F81-3E4A-8467-88A6E60C0DCF}"/>
          </ac:cxnSpMkLst>
        </pc:cxnChg>
        <pc:cxnChg chg="add mod">
          <ac:chgData name="Lipani, Aldo" userId="3d811883-7188-4056-86e4-ebeb30c53017" providerId="ADAL" clId="{921D80D6-AAC6-E94E-9666-1D7D7ABB0FE6}" dt="2020-10-07T16:24:31.917" v="2962" actId="1036"/>
          <ac:cxnSpMkLst>
            <pc:docMk/>
            <pc:sldMk cId="4801027" sldId="260"/>
            <ac:cxnSpMk id="24" creationId="{968F1622-BFA2-704B-AF64-6B1B21B17FBE}"/>
          </ac:cxnSpMkLst>
        </pc:cxnChg>
        <pc:cxnChg chg="add mod">
          <ac:chgData name="Lipani, Aldo" userId="3d811883-7188-4056-86e4-ebeb30c53017" providerId="ADAL" clId="{921D80D6-AAC6-E94E-9666-1D7D7ABB0FE6}" dt="2020-10-07T16:24:31.917" v="2962" actId="1036"/>
          <ac:cxnSpMkLst>
            <pc:docMk/>
            <pc:sldMk cId="4801027" sldId="260"/>
            <ac:cxnSpMk id="25" creationId="{2DA07448-85D1-F84A-ADBD-F39D56755AE3}"/>
          </ac:cxnSpMkLst>
        </pc:cxnChg>
        <pc:cxnChg chg="add del mod">
          <ac:chgData name="Lipani, Aldo" userId="3d811883-7188-4056-86e4-ebeb30c53017" providerId="ADAL" clId="{921D80D6-AAC6-E94E-9666-1D7D7ABB0FE6}" dt="2020-10-07T16:16:16.238" v="2754" actId="478"/>
          <ac:cxnSpMkLst>
            <pc:docMk/>
            <pc:sldMk cId="4801027" sldId="260"/>
            <ac:cxnSpMk id="26" creationId="{777A7C22-5440-E648-A291-86B42CC48A46}"/>
          </ac:cxnSpMkLst>
        </pc:cxnChg>
        <pc:cxnChg chg="add mod">
          <ac:chgData name="Lipani, Aldo" userId="3d811883-7188-4056-86e4-ebeb30c53017" providerId="ADAL" clId="{921D80D6-AAC6-E94E-9666-1D7D7ABB0FE6}" dt="2020-10-07T16:24:31.917" v="2962" actId="1036"/>
          <ac:cxnSpMkLst>
            <pc:docMk/>
            <pc:sldMk cId="4801027" sldId="260"/>
            <ac:cxnSpMk id="27" creationId="{6D0C2C80-5360-DF40-9424-49A59E885500}"/>
          </ac:cxnSpMkLst>
        </pc:cxnChg>
        <pc:cxnChg chg="add mod">
          <ac:chgData name="Lipani, Aldo" userId="3d811883-7188-4056-86e4-ebeb30c53017" providerId="ADAL" clId="{921D80D6-AAC6-E94E-9666-1D7D7ABB0FE6}" dt="2020-10-07T16:24:31.917" v="2962" actId="1036"/>
          <ac:cxnSpMkLst>
            <pc:docMk/>
            <pc:sldMk cId="4801027" sldId="260"/>
            <ac:cxnSpMk id="28" creationId="{4A1E63EC-E0F0-FF40-BF9E-F66E002A3C11}"/>
          </ac:cxnSpMkLst>
        </pc:cxnChg>
        <pc:cxnChg chg="add mod">
          <ac:chgData name="Lipani, Aldo" userId="3d811883-7188-4056-86e4-ebeb30c53017" providerId="ADAL" clId="{921D80D6-AAC6-E94E-9666-1D7D7ABB0FE6}" dt="2020-10-07T16:24:31.917" v="2962" actId="1036"/>
          <ac:cxnSpMkLst>
            <pc:docMk/>
            <pc:sldMk cId="4801027" sldId="260"/>
            <ac:cxnSpMk id="29" creationId="{683BC7A2-F6AE-5F4C-89C8-282B59868A09}"/>
          </ac:cxnSpMkLst>
        </pc:cxnChg>
        <pc:cxnChg chg="add mod">
          <ac:chgData name="Lipani, Aldo" userId="3d811883-7188-4056-86e4-ebeb30c53017" providerId="ADAL" clId="{921D80D6-AAC6-E94E-9666-1D7D7ABB0FE6}" dt="2020-10-07T16:24:31.917" v="2962" actId="1036"/>
          <ac:cxnSpMkLst>
            <pc:docMk/>
            <pc:sldMk cId="4801027" sldId="260"/>
            <ac:cxnSpMk id="30" creationId="{72214697-A905-2B4B-A494-1A140AB7AEE1}"/>
          </ac:cxnSpMkLst>
        </pc:cxnChg>
        <pc:cxnChg chg="add mod">
          <ac:chgData name="Lipani, Aldo" userId="3d811883-7188-4056-86e4-ebeb30c53017" providerId="ADAL" clId="{921D80D6-AAC6-E94E-9666-1D7D7ABB0FE6}" dt="2020-10-07T16:26:21.822" v="2972" actId="1076"/>
          <ac:cxnSpMkLst>
            <pc:docMk/>
            <pc:sldMk cId="4801027" sldId="260"/>
            <ac:cxnSpMk id="85" creationId="{1016AA15-3BFD-864A-87C1-4C91E79A5798}"/>
          </ac:cxnSpMkLst>
        </pc:cxnChg>
        <pc:cxnChg chg="add mod">
          <ac:chgData name="Lipani, Aldo" userId="3d811883-7188-4056-86e4-ebeb30c53017" providerId="ADAL" clId="{921D80D6-AAC6-E94E-9666-1D7D7ABB0FE6}" dt="2020-10-07T16:24:31.917" v="2962" actId="1036"/>
          <ac:cxnSpMkLst>
            <pc:docMk/>
            <pc:sldMk cId="4801027" sldId="260"/>
            <ac:cxnSpMk id="86" creationId="{79B39642-90FD-1944-9E02-4EEB9946186B}"/>
          </ac:cxnSpMkLst>
        </pc:cxnChg>
        <pc:cxnChg chg="add mod">
          <ac:chgData name="Lipani, Aldo" userId="3d811883-7188-4056-86e4-ebeb30c53017" providerId="ADAL" clId="{921D80D6-AAC6-E94E-9666-1D7D7ABB0FE6}" dt="2020-10-07T16:26:11.773" v="2971" actId="1076"/>
          <ac:cxnSpMkLst>
            <pc:docMk/>
            <pc:sldMk cId="4801027" sldId="260"/>
            <ac:cxnSpMk id="97" creationId="{54175238-5707-2745-8CE9-4B2883CB181C}"/>
          </ac:cxnSpMkLst>
        </pc:cxnChg>
        <pc:cxnChg chg="add mod">
          <ac:chgData name="Lipani, Aldo" userId="3d811883-7188-4056-86e4-ebeb30c53017" providerId="ADAL" clId="{921D80D6-AAC6-E94E-9666-1D7D7ABB0FE6}" dt="2020-10-07T16:24:31.917" v="2962" actId="1036"/>
          <ac:cxnSpMkLst>
            <pc:docMk/>
            <pc:sldMk cId="4801027" sldId="260"/>
            <ac:cxnSpMk id="98" creationId="{6CE75FF6-127C-8443-B1E5-44AB9E6C2541}"/>
          </ac:cxnSpMkLst>
        </pc:cxnChg>
      </pc:sldChg>
      <pc:sldChg chg="modSp mod">
        <pc:chgData name="Lipani, Aldo" userId="3d811883-7188-4056-86e4-ebeb30c53017" providerId="ADAL" clId="{921D80D6-AAC6-E94E-9666-1D7D7ABB0FE6}" dt="2020-10-21T19:36:53.507" v="11560" actId="20577"/>
        <pc:sldMkLst>
          <pc:docMk/>
          <pc:sldMk cId="784911702" sldId="261"/>
        </pc:sldMkLst>
        <pc:spChg chg="mod">
          <ac:chgData name="Lipani, Aldo" userId="3d811883-7188-4056-86e4-ebeb30c53017" providerId="ADAL" clId="{921D80D6-AAC6-E94E-9666-1D7D7ABB0FE6}" dt="2020-10-07T16:44:02.725" v="3459" actId="20577"/>
          <ac:spMkLst>
            <pc:docMk/>
            <pc:sldMk cId="784911702" sldId="261"/>
            <ac:spMk id="2" creationId="{BF53B92D-E6AD-F847-B1F7-F5708456D2F2}"/>
          </ac:spMkLst>
        </pc:spChg>
        <pc:spChg chg="mod">
          <ac:chgData name="Lipani, Aldo" userId="3d811883-7188-4056-86e4-ebeb30c53017" providerId="ADAL" clId="{921D80D6-AAC6-E94E-9666-1D7D7ABB0FE6}" dt="2020-10-21T19:36:53.507" v="11560" actId="20577"/>
          <ac:spMkLst>
            <pc:docMk/>
            <pc:sldMk cId="784911702" sldId="261"/>
            <ac:spMk id="3" creationId="{C10C942F-B795-B944-B834-B6F9C0DA1B53}"/>
          </ac:spMkLst>
        </pc:spChg>
      </pc:sldChg>
      <pc:sldChg chg="addSp delSp modSp mod">
        <pc:chgData name="Lipani, Aldo" userId="3d811883-7188-4056-86e4-ebeb30c53017" providerId="ADAL" clId="{921D80D6-AAC6-E94E-9666-1D7D7ABB0FE6}" dt="2020-10-07T23:04:29.498" v="4183" actId="478"/>
        <pc:sldMkLst>
          <pc:docMk/>
          <pc:sldMk cId="1664498035" sldId="262"/>
        </pc:sldMkLst>
        <pc:spChg chg="mod">
          <ac:chgData name="Lipani, Aldo" userId="3d811883-7188-4056-86e4-ebeb30c53017" providerId="ADAL" clId="{921D80D6-AAC6-E94E-9666-1D7D7ABB0FE6}" dt="2020-10-07T16:48:36.971" v="3957" actId="20577"/>
          <ac:spMkLst>
            <pc:docMk/>
            <pc:sldMk cId="1664498035" sldId="262"/>
            <ac:spMk id="2" creationId="{BF53B92D-E6AD-F847-B1F7-F5708456D2F2}"/>
          </ac:spMkLst>
        </pc:spChg>
        <pc:spChg chg="mod">
          <ac:chgData name="Lipani, Aldo" userId="3d811883-7188-4056-86e4-ebeb30c53017" providerId="ADAL" clId="{921D80D6-AAC6-E94E-9666-1D7D7ABB0FE6}" dt="2020-10-07T23:00:28.964" v="4115" actId="14100"/>
          <ac:spMkLst>
            <pc:docMk/>
            <pc:sldMk cId="1664498035" sldId="262"/>
            <ac:spMk id="3" creationId="{C10C942F-B795-B944-B834-B6F9C0DA1B53}"/>
          </ac:spMkLst>
        </pc:spChg>
        <pc:spChg chg="add mod">
          <ac:chgData name="Lipani, Aldo" userId="3d811883-7188-4056-86e4-ebeb30c53017" providerId="ADAL" clId="{921D80D6-AAC6-E94E-9666-1D7D7ABB0FE6}" dt="2020-10-07T23:00:50.924" v="4117" actId="20577"/>
          <ac:spMkLst>
            <pc:docMk/>
            <pc:sldMk cId="1664498035" sldId="262"/>
            <ac:spMk id="4" creationId="{1922A496-C9B9-1447-B432-59B36DF31A37}"/>
          </ac:spMkLst>
        </pc:spChg>
        <pc:spChg chg="add del mod">
          <ac:chgData name="Lipani, Aldo" userId="3d811883-7188-4056-86e4-ebeb30c53017" providerId="ADAL" clId="{921D80D6-AAC6-E94E-9666-1D7D7ABB0FE6}" dt="2020-10-07T23:04:29.498" v="4183" actId="478"/>
          <ac:spMkLst>
            <pc:docMk/>
            <pc:sldMk cId="1664498035" sldId="262"/>
            <ac:spMk id="5" creationId="{CBE323A6-490D-D341-843A-2DC806EC3FCA}"/>
          </ac:spMkLst>
        </pc:spChg>
      </pc:sldChg>
      <pc:sldChg chg="addSp modSp mod">
        <pc:chgData name="Lipani, Aldo" userId="3d811883-7188-4056-86e4-ebeb30c53017" providerId="ADAL" clId="{921D80D6-AAC6-E94E-9666-1D7D7ABB0FE6}" dt="2020-10-07T23:34:02.613" v="4341" actId="20577"/>
        <pc:sldMkLst>
          <pc:docMk/>
          <pc:sldMk cId="1786072883" sldId="263"/>
        </pc:sldMkLst>
        <pc:spChg chg="mod">
          <ac:chgData name="Lipani, Aldo" userId="3d811883-7188-4056-86e4-ebeb30c53017" providerId="ADAL" clId="{921D80D6-AAC6-E94E-9666-1D7D7ABB0FE6}" dt="2020-10-07T23:03:10.108" v="4163" actId="20577"/>
          <ac:spMkLst>
            <pc:docMk/>
            <pc:sldMk cId="1786072883" sldId="263"/>
            <ac:spMk id="2" creationId="{BF53B92D-E6AD-F847-B1F7-F5708456D2F2}"/>
          </ac:spMkLst>
        </pc:spChg>
        <pc:spChg chg="mod">
          <ac:chgData name="Lipani, Aldo" userId="3d811883-7188-4056-86e4-ebeb30c53017" providerId="ADAL" clId="{921D80D6-AAC6-E94E-9666-1D7D7ABB0FE6}" dt="2020-10-07T23:25:17.902" v="4322" actId="403"/>
          <ac:spMkLst>
            <pc:docMk/>
            <pc:sldMk cId="1786072883" sldId="263"/>
            <ac:spMk id="3" creationId="{C10C942F-B795-B944-B834-B6F9C0DA1B53}"/>
          </ac:spMkLst>
        </pc:spChg>
        <pc:spChg chg="add mod">
          <ac:chgData name="Lipani, Aldo" userId="3d811883-7188-4056-86e4-ebeb30c53017" providerId="ADAL" clId="{921D80D6-AAC6-E94E-9666-1D7D7ABB0FE6}" dt="2020-10-07T23:34:02.613" v="4341" actId="20577"/>
          <ac:spMkLst>
            <pc:docMk/>
            <pc:sldMk cId="1786072883" sldId="263"/>
            <ac:spMk id="4" creationId="{F3A5CF8A-EB04-9F46-A719-661313D74C77}"/>
          </ac:spMkLst>
        </pc:spChg>
      </pc:sldChg>
      <pc:sldChg chg="addSp delSp modSp mod">
        <pc:chgData name="Lipani, Aldo" userId="3d811883-7188-4056-86e4-ebeb30c53017" providerId="ADAL" clId="{921D80D6-AAC6-E94E-9666-1D7D7ABB0FE6}" dt="2020-10-08T00:17:14.572" v="4766" actId="14100"/>
        <pc:sldMkLst>
          <pc:docMk/>
          <pc:sldMk cId="289019521" sldId="264"/>
        </pc:sldMkLst>
        <pc:spChg chg="mod">
          <ac:chgData name="Lipani, Aldo" userId="3d811883-7188-4056-86e4-ebeb30c53017" providerId="ADAL" clId="{921D80D6-AAC6-E94E-9666-1D7D7ABB0FE6}" dt="2020-10-08T00:09:43.510" v="4546" actId="20577"/>
          <ac:spMkLst>
            <pc:docMk/>
            <pc:sldMk cId="289019521" sldId="264"/>
            <ac:spMk id="2" creationId="{BF53B92D-E6AD-F847-B1F7-F5708456D2F2}"/>
          </ac:spMkLst>
        </pc:spChg>
        <pc:spChg chg="mod">
          <ac:chgData name="Lipani, Aldo" userId="3d811883-7188-4056-86e4-ebeb30c53017" providerId="ADAL" clId="{921D80D6-AAC6-E94E-9666-1D7D7ABB0FE6}" dt="2020-10-08T00:15:46.666" v="4728" actId="14100"/>
          <ac:spMkLst>
            <pc:docMk/>
            <pc:sldMk cId="289019521" sldId="264"/>
            <ac:spMk id="3" creationId="{C10C942F-B795-B944-B834-B6F9C0DA1B53}"/>
          </ac:spMkLst>
        </pc:spChg>
        <pc:spChg chg="add mod">
          <ac:chgData name="Lipani, Aldo" userId="3d811883-7188-4056-86e4-ebeb30c53017" providerId="ADAL" clId="{921D80D6-AAC6-E94E-9666-1D7D7ABB0FE6}" dt="2020-10-08T00:14:48.039" v="4698" actId="1076"/>
          <ac:spMkLst>
            <pc:docMk/>
            <pc:sldMk cId="289019521" sldId="264"/>
            <ac:spMk id="5" creationId="{4CE67B87-4BF6-F549-B17F-10D4BC5AAE61}"/>
          </ac:spMkLst>
        </pc:spChg>
        <pc:spChg chg="add mod">
          <ac:chgData name="Lipani, Aldo" userId="3d811883-7188-4056-86e4-ebeb30c53017" providerId="ADAL" clId="{921D80D6-AAC6-E94E-9666-1D7D7ABB0FE6}" dt="2020-10-08T00:15:20.117" v="4714" actId="1038"/>
          <ac:spMkLst>
            <pc:docMk/>
            <pc:sldMk cId="289019521" sldId="264"/>
            <ac:spMk id="8" creationId="{648B378C-702F-4D48-9C99-AAC195D7B6FB}"/>
          </ac:spMkLst>
        </pc:spChg>
        <pc:spChg chg="add mod">
          <ac:chgData name="Lipani, Aldo" userId="3d811883-7188-4056-86e4-ebeb30c53017" providerId="ADAL" clId="{921D80D6-AAC6-E94E-9666-1D7D7ABB0FE6}" dt="2020-10-08T00:16:08.355" v="4733" actId="1076"/>
          <ac:spMkLst>
            <pc:docMk/>
            <pc:sldMk cId="289019521" sldId="264"/>
            <ac:spMk id="9" creationId="{489FF486-6A14-E740-B2FE-74E1604725EC}"/>
          </ac:spMkLst>
        </pc:spChg>
        <pc:spChg chg="add mod">
          <ac:chgData name="Lipani, Aldo" userId="3d811883-7188-4056-86e4-ebeb30c53017" providerId="ADAL" clId="{921D80D6-AAC6-E94E-9666-1D7D7ABB0FE6}" dt="2020-10-08T00:16:10.240" v="4734" actId="1076"/>
          <ac:spMkLst>
            <pc:docMk/>
            <pc:sldMk cId="289019521" sldId="264"/>
            <ac:spMk id="10" creationId="{05C5A1E0-3360-AE43-AC6B-EEC906426113}"/>
          </ac:spMkLst>
        </pc:spChg>
        <pc:spChg chg="add mod">
          <ac:chgData name="Lipani, Aldo" userId="3d811883-7188-4056-86e4-ebeb30c53017" providerId="ADAL" clId="{921D80D6-AAC6-E94E-9666-1D7D7ABB0FE6}" dt="2020-10-08T00:16:17.398" v="4735" actId="1076"/>
          <ac:spMkLst>
            <pc:docMk/>
            <pc:sldMk cId="289019521" sldId="264"/>
            <ac:spMk id="18" creationId="{3887A40F-0917-3945-8000-D82047B3CD83}"/>
          </ac:spMkLst>
        </pc:spChg>
        <pc:spChg chg="add mod">
          <ac:chgData name="Lipani, Aldo" userId="3d811883-7188-4056-86e4-ebeb30c53017" providerId="ADAL" clId="{921D80D6-AAC6-E94E-9666-1D7D7ABB0FE6}" dt="2020-10-08T00:16:25.457" v="4738" actId="20577"/>
          <ac:spMkLst>
            <pc:docMk/>
            <pc:sldMk cId="289019521" sldId="264"/>
            <ac:spMk id="21" creationId="{718376FA-2605-A543-B307-B672544049DB}"/>
          </ac:spMkLst>
        </pc:spChg>
        <pc:spChg chg="add mod">
          <ac:chgData name="Lipani, Aldo" userId="3d811883-7188-4056-86e4-ebeb30c53017" providerId="ADAL" clId="{921D80D6-AAC6-E94E-9666-1D7D7ABB0FE6}" dt="2020-10-08T00:16:29.338" v="4742" actId="20577"/>
          <ac:spMkLst>
            <pc:docMk/>
            <pc:sldMk cId="289019521" sldId="264"/>
            <ac:spMk id="22" creationId="{EE5D3B8B-F7FF-0846-9A55-583D7B6195EC}"/>
          </ac:spMkLst>
        </pc:spChg>
        <pc:spChg chg="add mod">
          <ac:chgData name="Lipani, Aldo" userId="3d811883-7188-4056-86e4-ebeb30c53017" providerId="ADAL" clId="{921D80D6-AAC6-E94E-9666-1D7D7ABB0FE6}" dt="2020-10-08T00:16:45.700" v="4751" actId="1037"/>
          <ac:spMkLst>
            <pc:docMk/>
            <pc:sldMk cId="289019521" sldId="264"/>
            <ac:spMk id="23" creationId="{FB70D8B8-0EA9-7E4C-A42A-CA9A6BDDCA67}"/>
          </ac:spMkLst>
        </pc:spChg>
        <pc:spChg chg="add mod">
          <ac:chgData name="Lipani, Aldo" userId="3d811883-7188-4056-86e4-ebeb30c53017" providerId="ADAL" clId="{921D80D6-AAC6-E94E-9666-1D7D7ABB0FE6}" dt="2020-10-08T00:16:50.572" v="4752" actId="1037"/>
          <ac:spMkLst>
            <pc:docMk/>
            <pc:sldMk cId="289019521" sldId="264"/>
            <ac:spMk id="26" creationId="{5DBD8C12-7DA7-AD41-B32E-8C456E9EFF6B}"/>
          </ac:spMkLst>
        </pc:spChg>
        <pc:spChg chg="add mod">
          <ac:chgData name="Lipani, Aldo" userId="3d811883-7188-4056-86e4-ebeb30c53017" providerId="ADAL" clId="{921D80D6-AAC6-E94E-9666-1D7D7ABB0FE6}" dt="2020-10-08T00:16:50.572" v="4752" actId="1037"/>
          <ac:spMkLst>
            <pc:docMk/>
            <pc:sldMk cId="289019521" sldId="264"/>
            <ac:spMk id="27" creationId="{7D482EA2-0511-B546-8A75-EE41D478A6D0}"/>
          </ac:spMkLst>
        </pc:spChg>
        <pc:spChg chg="add mod">
          <ac:chgData name="Lipani, Aldo" userId="3d811883-7188-4056-86e4-ebeb30c53017" providerId="ADAL" clId="{921D80D6-AAC6-E94E-9666-1D7D7ABB0FE6}" dt="2020-10-08T00:17:14.572" v="4766" actId="14100"/>
          <ac:spMkLst>
            <pc:docMk/>
            <pc:sldMk cId="289019521" sldId="264"/>
            <ac:spMk id="30" creationId="{3033A1E3-E007-2140-B23A-70B4E0D11997}"/>
          </ac:spMkLst>
        </pc:spChg>
        <pc:graphicFrameChg chg="add del mod">
          <ac:chgData name="Lipani, Aldo" userId="3d811883-7188-4056-86e4-ebeb30c53017" providerId="ADAL" clId="{921D80D6-AAC6-E94E-9666-1D7D7ABB0FE6}" dt="2020-10-08T00:14:36.315" v="4696" actId="478"/>
          <ac:graphicFrameMkLst>
            <pc:docMk/>
            <pc:sldMk cId="289019521" sldId="264"/>
            <ac:graphicFrameMk id="4" creationId="{A68D168C-C7E8-704C-ABAE-BC0DECD5AA29}"/>
          </ac:graphicFrameMkLst>
        </pc:graphicFrameChg>
        <pc:cxnChg chg="add mod">
          <ac:chgData name="Lipani, Aldo" userId="3d811883-7188-4056-86e4-ebeb30c53017" providerId="ADAL" clId="{921D80D6-AAC6-E94E-9666-1D7D7ABB0FE6}" dt="2020-10-08T00:16:10.240" v="4734" actId="1076"/>
          <ac:cxnSpMkLst>
            <pc:docMk/>
            <pc:sldMk cId="289019521" sldId="264"/>
            <ac:cxnSpMk id="6" creationId="{FC5256CA-2653-DC4B-8A33-153EC540AA2A}"/>
          </ac:cxnSpMkLst>
        </pc:cxnChg>
        <pc:cxnChg chg="add mod">
          <ac:chgData name="Lipani, Aldo" userId="3d811883-7188-4056-86e4-ebeb30c53017" providerId="ADAL" clId="{921D80D6-AAC6-E94E-9666-1D7D7ABB0FE6}" dt="2020-10-08T00:16:08.355" v="4733" actId="1076"/>
          <ac:cxnSpMkLst>
            <pc:docMk/>
            <pc:sldMk cId="289019521" sldId="264"/>
            <ac:cxnSpMk id="7" creationId="{C2FCD979-ECF0-5E4D-97A1-B37B1085959F}"/>
          </ac:cxnSpMkLst>
        </pc:cxnChg>
        <pc:cxnChg chg="add mod">
          <ac:chgData name="Lipani, Aldo" userId="3d811883-7188-4056-86e4-ebeb30c53017" providerId="ADAL" clId="{921D80D6-AAC6-E94E-9666-1D7D7ABB0FE6}" dt="2020-10-08T00:16:17.398" v="4735" actId="1076"/>
          <ac:cxnSpMkLst>
            <pc:docMk/>
            <pc:sldMk cId="289019521" sldId="264"/>
            <ac:cxnSpMk id="19" creationId="{B958EF50-1E14-4847-A2F6-F05BC2882299}"/>
          </ac:cxnSpMkLst>
        </pc:cxnChg>
        <pc:cxnChg chg="add mod">
          <ac:chgData name="Lipani, Aldo" userId="3d811883-7188-4056-86e4-ebeb30c53017" providerId="ADAL" clId="{921D80D6-AAC6-E94E-9666-1D7D7ABB0FE6}" dt="2020-10-08T00:16:17.398" v="4735" actId="1076"/>
          <ac:cxnSpMkLst>
            <pc:docMk/>
            <pc:sldMk cId="289019521" sldId="264"/>
            <ac:cxnSpMk id="20" creationId="{E3B0C394-B0D7-9542-BAA7-C55FD07D21A8}"/>
          </ac:cxnSpMkLst>
        </pc:cxnChg>
        <pc:cxnChg chg="add mod">
          <ac:chgData name="Lipani, Aldo" userId="3d811883-7188-4056-86e4-ebeb30c53017" providerId="ADAL" clId="{921D80D6-AAC6-E94E-9666-1D7D7ABB0FE6}" dt="2020-10-08T00:16:45.700" v="4751" actId="1037"/>
          <ac:cxnSpMkLst>
            <pc:docMk/>
            <pc:sldMk cId="289019521" sldId="264"/>
            <ac:cxnSpMk id="24" creationId="{FF2F4B4E-51E2-0F4A-AA99-72A695ECAE0D}"/>
          </ac:cxnSpMkLst>
        </pc:cxnChg>
        <pc:cxnChg chg="add mod">
          <ac:chgData name="Lipani, Aldo" userId="3d811883-7188-4056-86e4-ebeb30c53017" providerId="ADAL" clId="{921D80D6-AAC6-E94E-9666-1D7D7ABB0FE6}" dt="2020-10-08T00:16:45.700" v="4751" actId="1037"/>
          <ac:cxnSpMkLst>
            <pc:docMk/>
            <pc:sldMk cId="289019521" sldId="264"/>
            <ac:cxnSpMk id="25" creationId="{0302D213-70E2-2542-8D87-AA281C2488CF}"/>
          </ac:cxnSpMkLst>
        </pc:cxnChg>
      </pc:sldChg>
      <pc:sldChg chg="modSp add del mod">
        <pc:chgData name="Lipani, Aldo" userId="3d811883-7188-4056-86e4-ebeb30c53017" providerId="ADAL" clId="{921D80D6-AAC6-E94E-9666-1D7D7ABB0FE6}" dt="2020-10-07T15:02:17.369" v="1822" actId="2696"/>
        <pc:sldMkLst>
          <pc:docMk/>
          <pc:sldMk cId="1541508579" sldId="265"/>
        </pc:sldMkLst>
        <pc:spChg chg="mod">
          <ac:chgData name="Lipani, Aldo" userId="3d811883-7188-4056-86e4-ebeb30c53017" providerId="ADAL" clId="{921D80D6-AAC6-E94E-9666-1D7D7ABB0FE6}" dt="2020-10-07T15:01:48.321" v="1791" actId="20577"/>
          <ac:spMkLst>
            <pc:docMk/>
            <pc:sldMk cId="1541508579" sldId="265"/>
            <ac:spMk id="2" creationId="{77751650-D89D-8D4B-9FAD-80487AD22D12}"/>
          </ac:spMkLst>
        </pc:spChg>
        <pc:spChg chg="mod">
          <ac:chgData name="Lipani, Aldo" userId="3d811883-7188-4056-86e4-ebeb30c53017" providerId="ADAL" clId="{921D80D6-AAC6-E94E-9666-1D7D7ABB0FE6}" dt="2020-10-07T15:02:08.894" v="1820" actId="20577"/>
          <ac:spMkLst>
            <pc:docMk/>
            <pc:sldMk cId="1541508579" sldId="265"/>
            <ac:spMk id="3" creationId="{AF3126AD-8474-394B-AA69-31B64C156E2C}"/>
          </ac:spMkLst>
        </pc:spChg>
      </pc:sldChg>
      <pc:sldChg chg="modSp add mod">
        <pc:chgData name="Lipani, Aldo" userId="3d811883-7188-4056-86e4-ebeb30c53017" providerId="ADAL" clId="{921D80D6-AAC6-E94E-9666-1D7D7ABB0FE6}" dt="2020-10-07T15:20:54.227" v="2626" actId="20577"/>
        <pc:sldMkLst>
          <pc:docMk/>
          <pc:sldMk cId="1546110079" sldId="265"/>
        </pc:sldMkLst>
        <pc:spChg chg="mod">
          <ac:chgData name="Lipani, Aldo" userId="3d811883-7188-4056-86e4-ebeb30c53017" providerId="ADAL" clId="{921D80D6-AAC6-E94E-9666-1D7D7ABB0FE6}" dt="2020-10-07T15:04:16.516" v="1840" actId="20577"/>
          <ac:spMkLst>
            <pc:docMk/>
            <pc:sldMk cId="1546110079" sldId="265"/>
            <ac:spMk id="2" creationId="{77751650-D89D-8D4B-9FAD-80487AD22D12}"/>
          </ac:spMkLst>
        </pc:spChg>
        <pc:spChg chg="mod">
          <ac:chgData name="Lipani, Aldo" userId="3d811883-7188-4056-86e4-ebeb30c53017" providerId="ADAL" clId="{921D80D6-AAC6-E94E-9666-1D7D7ABB0FE6}" dt="2020-10-07T15:20:54.227" v="2626" actId="20577"/>
          <ac:spMkLst>
            <pc:docMk/>
            <pc:sldMk cId="1546110079" sldId="265"/>
            <ac:spMk id="3" creationId="{AF3126AD-8474-394B-AA69-31B64C156E2C}"/>
          </ac:spMkLst>
        </pc:spChg>
        <pc:spChg chg="mod">
          <ac:chgData name="Lipani, Aldo" userId="3d811883-7188-4056-86e4-ebeb30c53017" providerId="ADAL" clId="{921D80D6-AAC6-E94E-9666-1D7D7ABB0FE6}" dt="2020-10-07T15:13:40.696" v="2444" actId="20577"/>
          <ac:spMkLst>
            <pc:docMk/>
            <pc:sldMk cId="1546110079" sldId="265"/>
            <ac:spMk id="12" creationId="{D97796FD-2348-B249-B775-E1EE68BF937C}"/>
          </ac:spMkLst>
        </pc:spChg>
        <pc:spChg chg="mod">
          <ac:chgData name="Lipani, Aldo" userId="3d811883-7188-4056-86e4-ebeb30c53017" providerId="ADAL" clId="{921D80D6-AAC6-E94E-9666-1D7D7ABB0FE6}" dt="2020-10-07T15:14:07.660" v="2452" actId="20577"/>
          <ac:spMkLst>
            <pc:docMk/>
            <pc:sldMk cId="1546110079" sldId="265"/>
            <ac:spMk id="13" creationId="{6D5F0596-8CF3-C345-8F91-D3BE91C7CF43}"/>
          </ac:spMkLst>
        </pc:spChg>
        <pc:spChg chg="mod">
          <ac:chgData name="Lipani, Aldo" userId="3d811883-7188-4056-86e4-ebeb30c53017" providerId="ADAL" clId="{921D80D6-AAC6-E94E-9666-1D7D7ABB0FE6}" dt="2020-10-07T15:14:27.729" v="2458" actId="20577"/>
          <ac:spMkLst>
            <pc:docMk/>
            <pc:sldMk cId="1546110079" sldId="265"/>
            <ac:spMk id="14" creationId="{CE71DB37-E04D-EB4E-8E63-D14C09BA50BA}"/>
          </ac:spMkLst>
        </pc:spChg>
        <pc:spChg chg="mod">
          <ac:chgData name="Lipani, Aldo" userId="3d811883-7188-4056-86e4-ebeb30c53017" providerId="ADAL" clId="{921D80D6-AAC6-E94E-9666-1D7D7ABB0FE6}" dt="2020-10-07T15:14:36.871" v="2464" actId="20577"/>
          <ac:spMkLst>
            <pc:docMk/>
            <pc:sldMk cId="1546110079" sldId="265"/>
            <ac:spMk id="15" creationId="{057217A0-D3E2-7345-B858-D13B00D4A096}"/>
          </ac:spMkLst>
        </pc:spChg>
      </pc:sldChg>
      <pc:sldChg chg="addSp delSp modSp add mod">
        <pc:chgData name="Lipani, Aldo" userId="3d811883-7188-4056-86e4-ebeb30c53017" providerId="ADAL" clId="{921D80D6-AAC6-E94E-9666-1D7D7ABB0FE6}" dt="2020-10-07T16:43:51.228" v="3457" actId="1076"/>
        <pc:sldMkLst>
          <pc:docMk/>
          <pc:sldMk cId="3572138795" sldId="266"/>
        </pc:sldMkLst>
        <pc:spChg chg="mod">
          <ac:chgData name="Lipani, Aldo" userId="3d811883-7188-4056-86e4-ebeb30c53017" providerId="ADAL" clId="{921D80D6-AAC6-E94E-9666-1D7D7ABB0FE6}" dt="2020-10-07T16:38:00.115" v="3181" actId="20577"/>
          <ac:spMkLst>
            <pc:docMk/>
            <pc:sldMk cId="3572138795" sldId="266"/>
            <ac:spMk id="2" creationId="{5FE966AC-9D2A-7047-B442-E333860043A6}"/>
          </ac:spMkLst>
        </pc:spChg>
        <pc:spChg chg="mod">
          <ac:chgData name="Lipani, Aldo" userId="3d811883-7188-4056-86e4-ebeb30c53017" providerId="ADAL" clId="{921D80D6-AAC6-E94E-9666-1D7D7ABB0FE6}" dt="2020-10-07T16:30:46.381" v="3068" actId="20577"/>
          <ac:spMkLst>
            <pc:docMk/>
            <pc:sldMk cId="3572138795" sldId="266"/>
            <ac:spMk id="3" creationId="{1DC9FA53-9EE8-0745-92FC-DAD400D86E32}"/>
          </ac:spMkLst>
        </pc:spChg>
        <pc:spChg chg="mod">
          <ac:chgData name="Lipani, Aldo" userId="3d811883-7188-4056-86e4-ebeb30c53017" providerId="ADAL" clId="{921D80D6-AAC6-E94E-9666-1D7D7ABB0FE6}" dt="2020-10-07T16:37:38.289" v="3175" actId="1037"/>
          <ac:spMkLst>
            <pc:docMk/>
            <pc:sldMk cId="3572138795" sldId="266"/>
            <ac:spMk id="7" creationId="{C1DD5170-CF38-734C-BB18-50C7793CAC0B}"/>
          </ac:spMkLst>
        </pc:spChg>
        <pc:spChg chg="mod">
          <ac:chgData name="Lipani, Aldo" userId="3d811883-7188-4056-86e4-ebeb30c53017" providerId="ADAL" clId="{921D80D6-AAC6-E94E-9666-1D7D7ABB0FE6}" dt="2020-10-07T16:37:38.289" v="3175" actId="1037"/>
          <ac:spMkLst>
            <pc:docMk/>
            <pc:sldMk cId="3572138795" sldId="266"/>
            <ac:spMk id="10" creationId="{829A9CAD-E42A-9149-B7FC-AF841E734686}"/>
          </ac:spMkLst>
        </pc:spChg>
        <pc:spChg chg="mod">
          <ac:chgData name="Lipani, Aldo" userId="3d811883-7188-4056-86e4-ebeb30c53017" providerId="ADAL" clId="{921D80D6-AAC6-E94E-9666-1D7D7ABB0FE6}" dt="2020-10-07T16:37:38.289" v="3175" actId="1037"/>
          <ac:spMkLst>
            <pc:docMk/>
            <pc:sldMk cId="3572138795" sldId="266"/>
            <ac:spMk id="12" creationId="{84DAF9BB-8A6C-C243-B958-2689E97FAB6A}"/>
          </ac:spMkLst>
        </pc:spChg>
        <pc:spChg chg="mod">
          <ac:chgData name="Lipani, Aldo" userId="3d811883-7188-4056-86e4-ebeb30c53017" providerId="ADAL" clId="{921D80D6-AAC6-E94E-9666-1D7D7ABB0FE6}" dt="2020-10-07T16:37:38.289" v="3175" actId="1037"/>
          <ac:spMkLst>
            <pc:docMk/>
            <pc:sldMk cId="3572138795" sldId="266"/>
            <ac:spMk id="15" creationId="{E9FBB642-7397-FD47-8384-0EDD3927DFA2}"/>
          </ac:spMkLst>
        </pc:spChg>
        <pc:spChg chg="mod">
          <ac:chgData name="Lipani, Aldo" userId="3d811883-7188-4056-86e4-ebeb30c53017" providerId="ADAL" clId="{921D80D6-AAC6-E94E-9666-1D7D7ABB0FE6}" dt="2020-10-07T16:37:38.289" v="3175" actId="1037"/>
          <ac:spMkLst>
            <pc:docMk/>
            <pc:sldMk cId="3572138795" sldId="266"/>
            <ac:spMk id="20" creationId="{77616500-558D-E24C-8400-6BAC1507A7D6}"/>
          </ac:spMkLst>
        </pc:spChg>
        <pc:spChg chg="mod">
          <ac:chgData name="Lipani, Aldo" userId="3d811883-7188-4056-86e4-ebeb30c53017" providerId="ADAL" clId="{921D80D6-AAC6-E94E-9666-1D7D7ABB0FE6}" dt="2020-10-07T16:37:38.289" v="3175" actId="1037"/>
          <ac:spMkLst>
            <pc:docMk/>
            <pc:sldMk cId="3572138795" sldId="266"/>
            <ac:spMk id="22" creationId="{11B8C49D-43E1-EA41-B90A-3FA1C8DFD1CF}"/>
          </ac:spMkLst>
        </pc:spChg>
        <pc:spChg chg="del">
          <ac:chgData name="Lipani, Aldo" userId="3d811883-7188-4056-86e4-ebeb30c53017" providerId="ADAL" clId="{921D80D6-AAC6-E94E-9666-1D7D7ABB0FE6}" dt="2020-10-07T16:35:11.478" v="3079" actId="478"/>
          <ac:spMkLst>
            <pc:docMk/>
            <pc:sldMk cId="3572138795" sldId="266"/>
            <ac:spMk id="49" creationId="{9759DF6F-7B34-3B4D-B05E-BE80DA208CBF}"/>
          </ac:spMkLst>
        </pc:spChg>
        <pc:spChg chg="mod">
          <ac:chgData name="Lipani, Aldo" userId="3d811883-7188-4056-86e4-ebeb30c53017" providerId="ADAL" clId="{921D80D6-AAC6-E94E-9666-1D7D7ABB0FE6}" dt="2020-10-07T16:37:38.289" v="3175" actId="1037"/>
          <ac:spMkLst>
            <pc:docMk/>
            <pc:sldMk cId="3572138795" sldId="266"/>
            <ac:spMk id="50" creationId="{CE978F06-4B36-EC43-9A43-CEB8A19190C7}"/>
          </ac:spMkLst>
        </pc:spChg>
        <pc:spChg chg="mod">
          <ac:chgData name="Lipani, Aldo" userId="3d811883-7188-4056-86e4-ebeb30c53017" providerId="ADAL" clId="{921D80D6-AAC6-E94E-9666-1D7D7ABB0FE6}" dt="2020-10-07T16:37:38.289" v="3175" actId="1037"/>
          <ac:spMkLst>
            <pc:docMk/>
            <pc:sldMk cId="3572138795" sldId="266"/>
            <ac:spMk id="51" creationId="{1D17B011-185D-BC4B-A79D-4EB3E537211C}"/>
          </ac:spMkLst>
        </pc:spChg>
        <pc:spChg chg="del">
          <ac:chgData name="Lipani, Aldo" userId="3d811883-7188-4056-86e4-ebeb30c53017" providerId="ADAL" clId="{921D80D6-AAC6-E94E-9666-1D7D7ABB0FE6}" dt="2020-10-07T16:35:33.675" v="3091" actId="478"/>
          <ac:spMkLst>
            <pc:docMk/>
            <pc:sldMk cId="3572138795" sldId="266"/>
            <ac:spMk id="52" creationId="{3605CE17-796A-FC45-95F6-A09BE979E061}"/>
          </ac:spMkLst>
        </pc:spChg>
        <pc:spChg chg="mod">
          <ac:chgData name="Lipani, Aldo" userId="3d811883-7188-4056-86e4-ebeb30c53017" providerId="ADAL" clId="{921D80D6-AAC6-E94E-9666-1D7D7ABB0FE6}" dt="2020-10-07T16:37:38.289" v="3175" actId="1037"/>
          <ac:spMkLst>
            <pc:docMk/>
            <pc:sldMk cId="3572138795" sldId="266"/>
            <ac:spMk id="65" creationId="{ADD1971D-1216-894C-9CDE-0AD422692847}"/>
          </ac:spMkLst>
        </pc:spChg>
        <pc:spChg chg="mod">
          <ac:chgData name="Lipani, Aldo" userId="3d811883-7188-4056-86e4-ebeb30c53017" providerId="ADAL" clId="{921D80D6-AAC6-E94E-9666-1D7D7ABB0FE6}" dt="2020-10-07T16:37:38.289" v="3175" actId="1037"/>
          <ac:spMkLst>
            <pc:docMk/>
            <pc:sldMk cId="3572138795" sldId="266"/>
            <ac:spMk id="66" creationId="{FCA63A16-7BB9-C547-8FEB-DF4EC89BD12E}"/>
          </ac:spMkLst>
        </pc:spChg>
        <pc:spChg chg="mod">
          <ac:chgData name="Lipani, Aldo" userId="3d811883-7188-4056-86e4-ebeb30c53017" providerId="ADAL" clId="{921D80D6-AAC6-E94E-9666-1D7D7ABB0FE6}" dt="2020-10-07T16:37:38.289" v="3175" actId="1037"/>
          <ac:spMkLst>
            <pc:docMk/>
            <pc:sldMk cId="3572138795" sldId="266"/>
            <ac:spMk id="68" creationId="{07835158-7E7C-8E43-B218-2406354F6E59}"/>
          </ac:spMkLst>
        </pc:spChg>
        <pc:spChg chg="mod">
          <ac:chgData name="Lipani, Aldo" userId="3d811883-7188-4056-86e4-ebeb30c53017" providerId="ADAL" clId="{921D80D6-AAC6-E94E-9666-1D7D7ABB0FE6}" dt="2020-10-07T16:37:38.289" v="3175" actId="1037"/>
          <ac:spMkLst>
            <pc:docMk/>
            <pc:sldMk cId="3572138795" sldId="266"/>
            <ac:spMk id="83" creationId="{9AFA83F8-BC70-0347-B437-4D30D646718D}"/>
          </ac:spMkLst>
        </pc:spChg>
        <pc:spChg chg="mod">
          <ac:chgData name="Lipani, Aldo" userId="3d811883-7188-4056-86e4-ebeb30c53017" providerId="ADAL" clId="{921D80D6-AAC6-E94E-9666-1D7D7ABB0FE6}" dt="2020-10-07T16:37:38.289" v="3175" actId="1037"/>
          <ac:spMkLst>
            <pc:docMk/>
            <pc:sldMk cId="3572138795" sldId="266"/>
            <ac:spMk id="84" creationId="{DE4E3E8D-7E0B-394E-8530-C18495550A67}"/>
          </ac:spMkLst>
        </pc:spChg>
        <pc:spChg chg="del">
          <ac:chgData name="Lipani, Aldo" userId="3d811883-7188-4056-86e4-ebeb30c53017" providerId="ADAL" clId="{921D80D6-AAC6-E94E-9666-1D7D7ABB0FE6}" dt="2020-10-07T16:35:31.877" v="3090" actId="478"/>
          <ac:spMkLst>
            <pc:docMk/>
            <pc:sldMk cId="3572138795" sldId="266"/>
            <ac:spMk id="87" creationId="{6E120E21-F3B8-E948-A3FC-A0A65907FBB3}"/>
          </ac:spMkLst>
        </pc:spChg>
        <pc:spChg chg="del">
          <ac:chgData name="Lipani, Aldo" userId="3d811883-7188-4056-86e4-ebeb30c53017" providerId="ADAL" clId="{921D80D6-AAC6-E94E-9666-1D7D7ABB0FE6}" dt="2020-10-07T16:35:42.634" v="3094" actId="478"/>
          <ac:spMkLst>
            <pc:docMk/>
            <pc:sldMk cId="3572138795" sldId="266"/>
            <ac:spMk id="88" creationId="{97132C47-D76C-EB48-B1AE-1E3B0A20064E}"/>
          </ac:spMkLst>
        </pc:spChg>
        <pc:spChg chg="mod">
          <ac:chgData name="Lipani, Aldo" userId="3d811883-7188-4056-86e4-ebeb30c53017" providerId="ADAL" clId="{921D80D6-AAC6-E94E-9666-1D7D7ABB0FE6}" dt="2020-10-07T16:37:38.289" v="3175" actId="1037"/>
          <ac:spMkLst>
            <pc:docMk/>
            <pc:sldMk cId="3572138795" sldId="266"/>
            <ac:spMk id="96" creationId="{925A3BC7-C22C-B84B-938D-F0CD3C3766B1}"/>
          </ac:spMkLst>
        </pc:spChg>
        <pc:spChg chg="del">
          <ac:chgData name="Lipani, Aldo" userId="3d811883-7188-4056-86e4-ebeb30c53017" providerId="ADAL" clId="{921D80D6-AAC6-E94E-9666-1D7D7ABB0FE6}" dt="2020-10-07T16:35:43.722" v="3095" actId="478"/>
          <ac:spMkLst>
            <pc:docMk/>
            <pc:sldMk cId="3572138795" sldId="266"/>
            <ac:spMk id="99" creationId="{A831793F-7A53-904F-BC93-3B2AB076286A}"/>
          </ac:spMkLst>
        </pc:spChg>
        <pc:spChg chg="del">
          <ac:chgData name="Lipani, Aldo" userId="3d811883-7188-4056-86e4-ebeb30c53017" providerId="ADAL" clId="{921D80D6-AAC6-E94E-9666-1D7D7ABB0FE6}" dt="2020-10-07T16:35:24.712" v="3086" actId="478"/>
          <ac:spMkLst>
            <pc:docMk/>
            <pc:sldMk cId="3572138795" sldId="266"/>
            <ac:spMk id="100" creationId="{601E8278-6EE6-2A4B-96BA-5FBC08183B7B}"/>
          </ac:spMkLst>
        </pc:spChg>
        <pc:spChg chg="del">
          <ac:chgData name="Lipani, Aldo" userId="3d811883-7188-4056-86e4-ebeb30c53017" providerId="ADAL" clId="{921D80D6-AAC6-E94E-9666-1D7D7ABB0FE6}" dt="2020-10-07T16:35:15.565" v="3082" actId="478"/>
          <ac:spMkLst>
            <pc:docMk/>
            <pc:sldMk cId="3572138795" sldId="266"/>
            <ac:spMk id="101" creationId="{568CA5CB-B376-E34C-BD7F-50FFFC1BEEBF}"/>
          </ac:spMkLst>
        </pc:spChg>
        <pc:spChg chg="del">
          <ac:chgData name="Lipani, Aldo" userId="3d811883-7188-4056-86e4-ebeb30c53017" providerId="ADAL" clId="{921D80D6-AAC6-E94E-9666-1D7D7ABB0FE6}" dt="2020-10-07T16:35:30.460" v="3089" actId="478"/>
          <ac:spMkLst>
            <pc:docMk/>
            <pc:sldMk cId="3572138795" sldId="266"/>
            <ac:spMk id="118" creationId="{602D9DDB-8C8D-E742-97C4-B71CECA6BE53}"/>
          </ac:spMkLst>
        </pc:spChg>
        <pc:picChg chg="add mod">
          <ac:chgData name="Lipani, Aldo" userId="3d811883-7188-4056-86e4-ebeb30c53017" providerId="ADAL" clId="{921D80D6-AAC6-E94E-9666-1D7D7ABB0FE6}" dt="2020-10-07T16:43:51.228" v="3457" actId="1076"/>
          <ac:picMkLst>
            <pc:docMk/>
            <pc:sldMk cId="3572138795" sldId="266"/>
            <ac:picMk id="4" creationId="{394020A3-BDA8-2343-8757-EBDDF822B4D2}"/>
          </ac:picMkLst>
        </pc:picChg>
        <pc:picChg chg="del">
          <ac:chgData name="Lipani, Aldo" userId="3d811883-7188-4056-86e4-ebeb30c53017" providerId="ADAL" clId="{921D80D6-AAC6-E94E-9666-1D7D7ABB0FE6}" dt="2020-10-07T16:34:46.253" v="3069" actId="478"/>
          <ac:picMkLst>
            <pc:docMk/>
            <pc:sldMk cId="3572138795" sldId="266"/>
            <ac:picMk id="6" creationId="{61C3CFC3-5AB6-AA47-804E-3B071CC6344C}"/>
          </ac:picMkLst>
        </pc:picChg>
        <pc:cxnChg chg="mod">
          <ac:chgData name="Lipani, Aldo" userId="3d811883-7188-4056-86e4-ebeb30c53017" providerId="ADAL" clId="{921D80D6-AAC6-E94E-9666-1D7D7ABB0FE6}" dt="2020-10-07T16:37:38.289" v="3175" actId="1037"/>
          <ac:cxnSpMkLst>
            <pc:docMk/>
            <pc:sldMk cId="3572138795" sldId="266"/>
            <ac:cxnSpMk id="24" creationId="{968F1622-BFA2-704B-AF64-6B1B21B17FBE}"/>
          </ac:cxnSpMkLst>
        </pc:cxnChg>
        <pc:cxnChg chg="mod">
          <ac:chgData name="Lipani, Aldo" userId="3d811883-7188-4056-86e4-ebeb30c53017" providerId="ADAL" clId="{921D80D6-AAC6-E94E-9666-1D7D7ABB0FE6}" dt="2020-10-07T16:37:38.289" v="3175" actId="1037"/>
          <ac:cxnSpMkLst>
            <pc:docMk/>
            <pc:sldMk cId="3572138795" sldId="266"/>
            <ac:cxnSpMk id="25" creationId="{2DA07448-85D1-F84A-ADBD-F39D56755AE3}"/>
          </ac:cxnSpMkLst>
        </pc:cxnChg>
        <pc:cxnChg chg="mod">
          <ac:chgData name="Lipani, Aldo" userId="3d811883-7188-4056-86e4-ebeb30c53017" providerId="ADAL" clId="{921D80D6-AAC6-E94E-9666-1D7D7ABB0FE6}" dt="2020-10-07T16:37:38.289" v="3175" actId="1037"/>
          <ac:cxnSpMkLst>
            <pc:docMk/>
            <pc:sldMk cId="3572138795" sldId="266"/>
            <ac:cxnSpMk id="27" creationId="{6D0C2C80-5360-DF40-9424-49A59E885500}"/>
          </ac:cxnSpMkLst>
        </pc:cxnChg>
        <pc:cxnChg chg="mod">
          <ac:chgData name="Lipani, Aldo" userId="3d811883-7188-4056-86e4-ebeb30c53017" providerId="ADAL" clId="{921D80D6-AAC6-E94E-9666-1D7D7ABB0FE6}" dt="2020-10-07T16:37:38.289" v="3175" actId="1037"/>
          <ac:cxnSpMkLst>
            <pc:docMk/>
            <pc:sldMk cId="3572138795" sldId="266"/>
            <ac:cxnSpMk id="28" creationId="{4A1E63EC-E0F0-FF40-BF9E-F66E002A3C11}"/>
          </ac:cxnSpMkLst>
        </pc:cxnChg>
        <pc:cxnChg chg="mod">
          <ac:chgData name="Lipani, Aldo" userId="3d811883-7188-4056-86e4-ebeb30c53017" providerId="ADAL" clId="{921D80D6-AAC6-E94E-9666-1D7D7ABB0FE6}" dt="2020-10-07T16:37:38.289" v="3175" actId="1037"/>
          <ac:cxnSpMkLst>
            <pc:docMk/>
            <pc:sldMk cId="3572138795" sldId="266"/>
            <ac:cxnSpMk id="29" creationId="{683BC7A2-F6AE-5F4C-89C8-282B59868A09}"/>
          </ac:cxnSpMkLst>
        </pc:cxnChg>
        <pc:cxnChg chg="mod">
          <ac:chgData name="Lipani, Aldo" userId="3d811883-7188-4056-86e4-ebeb30c53017" providerId="ADAL" clId="{921D80D6-AAC6-E94E-9666-1D7D7ABB0FE6}" dt="2020-10-07T16:37:38.289" v="3175" actId="1037"/>
          <ac:cxnSpMkLst>
            <pc:docMk/>
            <pc:sldMk cId="3572138795" sldId="266"/>
            <ac:cxnSpMk id="30" creationId="{72214697-A905-2B4B-A494-1A140AB7AEE1}"/>
          </ac:cxnSpMkLst>
        </pc:cxnChg>
        <pc:cxnChg chg="del mod">
          <ac:chgData name="Lipani, Aldo" userId="3d811883-7188-4056-86e4-ebeb30c53017" providerId="ADAL" clId="{921D80D6-AAC6-E94E-9666-1D7D7ABB0FE6}" dt="2020-10-07T16:35:27.989" v="3088" actId="478"/>
          <ac:cxnSpMkLst>
            <pc:docMk/>
            <pc:sldMk cId="3572138795" sldId="266"/>
            <ac:cxnSpMk id="85" creationId="{1016AA15-3BFD-864A-87C1-4C91E79A5798}"/>
          </ac:cxnSpMkLst>
        </pc:cxnChg>
        <pc:cxnChg chg="del mod">
          <ac:chgData name="Lipani, Aldo" userId="3d811883-7188-4056-86e4-ebeb30c53017" providerId="ADAL" clId="{921D80D6-AAC6-E94E-9666-1D7D7ABB0FE6}" dt="2020-10-07T16:35:27.171" v="3087" actId="478"/>
          <ac:cxnSpMkLst>
            <pc:docMk/>
            <pc:sldMk cId="3572138795" sldId="266"/>
            <ac:cxnSpMk id="86" creationId="{79B39642-90FD-1944-9E02-4EEB9946186B}"/>
          </ac:cxnSpMkLst>
        </pc:cxnChg>
        <pc:cxnChg chg="del mod">
          <ac:chgData name="Lipani, Aldo" userId="3d811883-7188-4056-86e4-ebeb30c53017" providerId="ADAL" clId="{921D80D6-AAC6-E94E-9666-1D7D7ABB0FE6}" dt="2020-10-07T16:35:14.211" v="3081" actId="478"/>
          <ac:cxnSpMkLst>
            <pc:docMk/>
            <pc:sldMk cId="3572138795" sldId="266"/>
            <ac:cxnSpMk id="97" creationId="{54175238-5707-2745-8CE9-4B2883CB181C}"/>
          </ac:cxnSpMkLst>
        </pc:cxnChg>
        <pc:cxnChg chg="del mod">
          <ac:chgData name="Lipani, Aldo" userId="3d811883-7188-4056-86e4-ebeb30c53017" providerId="ADAL" clId="{921D80D6-AAC6-E94E-9666-1D7D7ABB0FE6}" dt="2020-10-07T16:35:12.315" v="3080" actId="478"/>
          <ac:cxnSpMkLst>
            <pc:docMk/>
            <pc:sldMk cId="3572138795" sldId="266"/>
            <ac:cxnSpMk id="98" creationId="{6CE75FF6-127C-8443-B1E5-44AB9E6C2541}"/>
          </ac:cxnSpMkLst>
        </pc:cxnChg>
      </pc:sldChg>
      <pc:sldChg chg="modSp add mod">
        <pc:chgData name="Lipani, Aldo" userId="3d811883-7188-4056-86e4-ebeb30c53017" providerId="ADAL" clId="{921D80D6-AAC6-E94E-9666-1D7D7ABB0FE6}" dt="2020-10-21T19:34:21.582" v="11558" actId="20577"/>
        <pc:sldMkLst>
          <pc:docMk/>
          <pc:sldMk cId="559481424" sldId="267"/>
        </pc:sldMkLst>
        <pc:spChg chg="mod">
          <ac:chgData name="Lipani, Aldo" userId="3d811883-7188-4056-86e4-ebeb30c53017" providerId="ADAL" clId="{921D80D6-AAC6-E94E-9666-1D7D7ABB0FE6}" dt="2020-10-07T16:41:35.149" v="3452" actId="20577"/>
          <ac:spMkLst>
            <pc:docMk/>
            <pc:sldMk cId="559481424" sldId="267"/>
            <ac:spMk id="2" creationId="{BF53B92D-E6AD-F847-B1F7-F5708456D2F2}"/>
          </ac:spMkLst>
        </pc:spChg>
        <pc:spChg chg="mod">
          <ac:chgData name="Lipani, Aldo" userId="3d811883-7188-4056-86e4-ebeb30c53017" providerId="ADAL" clId="{921D80D6-AAC6-E94E-9666-1D7D7ABB0FE6}" dt="2020-10-21T19:34:21.582" v="11558" actId="20577"/>
          <ac:spMkLst>
            <pc:docMk/>
            <pc:sldMk cId="559481424" sldId="267"/>
            <ac:spMk id="3" creationId="{C10C942F-B795-B944-B834-B6F9C0DA1B53}"/>
          </ac:spMkLst>
        </pc:spChg>
      </pc:sldChg>
      <pc:sldChg chg="modSp add del mod">
        <pc:chgData name="Lipani, Aldo" userId="3d811883-7188-4056-86e4-ebeb30c53017" providerId="ADAL" clId="{921D80D6-AAC6-E94E-9666-1D7D7ABB0FE6}" dt="2020-10-07T16:39:22.919" v="3188" actId="2890"/>
        <pc:sldMkLst>
          <pc:docMk/>
          <pc:sldMk cId="1105818551" sldId="267"/>
        </pc:sldMkLst>
        <pc:spChg chg="mod">
          <ac:chgData name="Lipani, Aldo" userId="3d811883-7188-4056-86e4-ebeb30c53017" providerId="ADAL" clId="{921D80D6-AAC6-E94E-9666-1D7D7ABB0FE6}" dt="2020-10-07T16:39:22.265" v="3187" actId="20577"/>
          <ac:spMkLst>
            <pc:docMk/>
            <pc:sldMk cId="1105818551" sldId="267"/>
            <ac:spMk id="4" creationId="{EF105FD8-3D4A-D841-A43D-F55CB95F4D0E}"/>
          </ac:spMkLst>
        </pc:spChg>
      </pc:sldChg>
      <pc:sldChg chg="addSp delSp modSp add mod">
        <pc:chgData name="Lipani, Aldo" userId="3d811883-7188-4056-86e4-ebeb30c53017" providerId="ADAL" clId="{921D80D6-AAC6-E94E-9666-1D7D7ABB0FE6}" dt="2020-10-08T00:09:03.824" v="4544" actId="1076"/>
        <pc:sldMkLst>
          <pc:docMk/>
          <pc:sldMk cId="1407512780" sldId="268"/>
        </pc:sldMkLst>
        <pc:spChg chg="mod">
          <ac:chgData name="Lipani, Aldo" userId="3d811883-7188-4056-86e4-ebeb30c53017" providerId="ADAL" clId="{921D80D6-AAC6-E94E-9666-1D7D7ABB0FE6}" dt="2020-10-07T23:36:26.899" v="4347" actId="20577"/>
          <ac:spMkLst>
            <pc:docMk/>
            <pc:sldMk cId="1407512780" sldId="268"/>
            <ac:spMk id="2" creationId="{BF53B92D-E6AD-F847-B1F7-F5708456D2F2}"/>
          </ac:spMkLst>
        </pc:spChg>
        <pc:spChg chg="mod">
          <ac:chgData name="Lipani, Aldo" userId="3d811883-7188-4056-86e4-ebeb30c53017" providerId="ADAL" clId="{921D80D6-AAC6-E94E-9666-1D7D7ABB0FE6}" dt="2020-10-07T23:36:48.710" v="4352" actId="1076"/>
          <ac:spMkLst>
            <pc:docMk/>
            <pc:sldMk cId="1407512780" sldId="268"/>
            <ac:spMk id="3" creationId="{C10C942F-B795-B944-B834-B6F9C0DA1B53}"/>
          </ac:spMkLst>
        </pc:spChg>
        <pc:spChg chg="del mod">
          <ac:chgData name="Lipani, Aldo" userId="3d811883-7188-4056-86e4-ebeb30c53017" providerId="ADAL" clId="{921D80D6-AAC6-E94E-9666-1D7D7ABB0FE6}" dt="2020-10-07T23:36:46.606" v="4350"/>
          <ac:spMkLst>
            <pc:docMk/>
            <pc:sldMk cId="1407512780" sldId="268"/>
            <ac:spMk id="4" creationId="{F3A5CF8A-EB04-9F46-A719-661313D74C77}"/>
          </ac:spMkLst>
        </pc:spChg>
        <pc:spChg chg="add mod">
          <ac:chgData name="Lipani, Aldo" userId="3d811883-7188-4056-86e4-ebeb30c53017" providerId="ADAL" clId="{921D80D6-AAC6-E94E-9666-1D7D7ABB0FE6}" dt="2020-10-08T00:06:31.753" v="4502" actId="1076"/>
          <ac:spMkLst>
            <pc:docMk/>
            <pc:sldMk cId="1407512780" sldId="268"/>
            <ac:spMk id="6" creationId="{FE3546BB-8775-6349-B84C-87847E5E9E93}"/>
          </ac:spMkLst>
        </pc:spChg>
        <pc:spChg chg="add del mod">
          <ac:chgData name="Lipani, Aldo" userId="3d811883-7188-4056-86e4-ebeb30c53017" providerId="ADAL" clId="{921D80D6-AAC6-E94E-9666-1D7D7ABB0FE6}" dt="2020-10-07T23:55:05.013" v="4426" actId="478"/>
          <ac:spMkLst>
            <pc:docMk/>
            <pc:sldMk cId="1407512780" sldId="268"/>
            <ac:spMk id="7" creationId="{6F4F9952-0D12-E145-B620-16834CBB0A60}"/>
          </ac:spMkLst>
        </pc:spChg>
        <pc:spChg chg="add del mod">
          <ac:chgData name="Lipani, Aldo" userId="3d811883-7188-4056-86e4-ebeb30c53017" providerId="ADAL" clId="{921D80D6-AAC6-E94E-9666-1D7D7ABB0FE6}" dt="2020-10-07T23:55:13.531" v="4430" actId="478"/>
          <ac:spMkLst>
            <pc:docMk/>
            <pc:sldMk cId="1407512780" sldId="268"/>
            <ac:spMk id="10" creationId="{49616ACF-1916-2748-A6C6-FEE6F3E89F8D}"/>
          </ac:spMkLst>
        </pc:spChg>
        <pc:spChg chg="add del mod">
          <ac:chgData name="Lipani, Aldo" userId="3d811883-7188-4056-86e4-ebeb30c53017" providerId="ADAL" clId="{921D80D6-AAC6-E94E-9666-1D7D7ABB0FE6}" dt="2020-10-07T23:55:12.467" v="4429" actId="478"/>
          <ac:spMkLst>
            <pc:docMk/>
            <pc:sldMk cId="1407512780" sldId="268"/>
            <ac:spMk id="11" creationId="{3DFAB368-74A1-0E40-B67F-923F6C582673}"/>
          </ac:spMkLst>
        </pc:spChg>
        <pc:spChg chg="add del mod">
          <ac:chgData name="Lipani, Aldo" userId="3d811883-7188-4056-86e4-ebeb30c53017" providerId="ADAL" clId="{921D80D6-AAC6-E94E-9666-1D7D7ABB0FE6}" dt="2020-10-07T23:55:49.839" v="4440" actId="478"/>
          <ac:spMkLst>
            <pc:docMk/>
            <pc:sldMk cId="1407512780" sldId="268"/>
            <ac:spMk id="12" creationId="{19C4197F-76C3-4645-A567-F3888C65DD18}"/>
          </ac:spMkLst>
        </pc:spChg>
        <pc:spChg chg="add mod">
          <ac:chgData name="Lipani, Aldo" userId="3d811883-7188-4056-86e4-ebeb30c53017" providerId="ADAL" clId="{921D80D6-AAC6-E94E-9666-1D7D7ABB0FE6}" dt="2020-10-08T00:06:31.753" v="4502" actId="1076"/>
          <ac:spMkLst>
            <pc:docMk/>
            <pc:sldMk cId="1407512780" sldId="268"/>
            <ac:spMk id="13" creationId="{237EAE1A-0D5B-A64A-8606-58611F0A2666}"/>
          </ac:spMkLst>
        </pc:spChg>
        <pc:spChg chg="add mod">
          <ac:chgData name="Lipani, Aldo" userId="3d811883-7188-4056-86e4-ebeb30c53017" providerId="ADAL" clId="{921D80D6-AAC6-E94E-9666-1D7D7ABB0FE6}" dt="2020-10-08T00:06:31.753" v="4502" actId="1076"/>
          <ac:spMkLst>
            <pc:docMk/>
            <pc:sldMk cId="1407512780" sldId="268"/>
            <ac:spMk id="14" creationId="{17379361-2F41-4B43-928B-052ED299A983}"/>
          </ac:spMkLst>
        </pc:spChg>
        <pc:spChg chg="add mod">
          <ac:chgData name="Lipani, Aldo" userId="3d811883-7188-4056-86e4-ebeb30c53017" providerId="ADAL" clId="{921D80D6-AAC6-E94E-9666-1D7D7ABB0FE6}" dt="2020-10-08T00:06:31.753" v="4502" actId="1076"/>
          <ac:spMkLst>
            <pc:docMk/>
            <pc:sldMk cId="1407512780" sldId="268"/>
            <ac:spMk id="15" creationId="{6CC5FEA0-464C-B94B-A013-0B6371CAC7FD}"/>
          </ac:spMkLst>
        </pc:spChg>
        <pc:spChg chg="add del mod">
          <ac:chgData name="Lipani, Aldo" userId="3d811883-7188-4056-86e4-ebeb30c53017" providerId="ADAL" clId="{921D80D6-AAC6-E94E-9666-1D7D7ABB0FE6}" dt="2020-10-08T00:06:17.873" v="4499" actId="478"/>
          <ac:spMkLst>
            <pc:docMk/>
            <pc:sldMk cId="1407512780" sldId="268"/>
            <ac:spMk id="16" creationId="{FCC16318-73C6-D04C-9AB5-3F5433D41760}"/>
          </ac:spMkLst>
        </pc:spChg>
        <pc:spChg chg="add del mod">
          <ac:chgData name="Lipani, Aldo" userId="3d811883-7188-4056-86e4-ebeb30c53017" providerId="ADAL" clId="{921D80D6-AAC6-E94E-9666-1D7D7ABB0FE6}" dt="2020-10-08T00:06:17.873" v="4499" actId="478"/>
          <ac:spMkLst>
            <pc:docMk/>
            <pc:sldMk cId="1407512780" sldId="268"/>
            <ac:spMk id="19" creationId="{6E1332B7-9CB5-0F49-B89B-169D1A596E1C}"/>
          </ac:spMkLst>
        </pc:spChg>
        <pc:spChg chg="add del mod">
          <ac:chgData name="Lipani, Aldo" userId="3d811883-7188-4056-86e4-ebeb30c53017" providerId="ADAL" clId="{921D80D6-AAC6-E94E-9666-1D7D7ABB0FE6}" dt="2020-10-08T00:06:19.601" v="4500" actId="478"/>
          <ac:spMkLst>
            <pc:docMk/>
            <pc:sldMk cId="1407512780" sldId="268"/>
            <ac:spMk id="20" creationId="{E5ED3FC4-7117-4347-BCA6-F77584E58E84}"/>
          </ac:spMkLst>
        </pc:spChg>
        <pc:spChg chg="add del mod">
          <ac:chgData name="Lipani, Aldo" userId="3d811883-7188-4056-86e4-ebeb30c53017" providerId="ADAL" clId="{921D80D6-AAC6-E94E-9666-1D7D7ABB0FE6}" dt="2020-10-08T00:06:17.873" v="4499" actId="478"/>
          <ac:spMkLst>
            <pc:docMk/>
            <pc:sldMk cId="1407512780" sldId="268"/>
            <ac:spMk id="21" creationId="{5574DC5F-6F8E-F74C-B43F-8FEE2C209D62}"/>
          </ac:spMkLst>
        </pc:spChg>
        <pc:spChg chg="add mod">
          <ac:chgData name="Lipani, Aldo" userId="3d811883-7188-4056-86e4-ebeb30c53017" providerId="ADAL" clId="{921D80D6-AAC6-E94E-9666-1D7D7ABB0FE6}" dt="2020-10-08T00:08:48.033" v="4543" actId="1076"/>
          <ac:spMkLst>
            <pc:docMk/>
            <pc:sldMk cId="1407512780" sldId="268"/>
            <ac:spMk id="24" creationId="{81EE7822-BAAA-0C45-8AAE-68434DA88976}"/>
          </ac:spMkLst>
        </pc:spChg>
        <pc:spChg chg="add mod">
          <ac:chgData name="Lipani, Aldo" userId="3d811883-7188-4056-86e4-ebeb30c53017" providerId="ADAL" clId="{921D80D6-AAC6-E94E-9666-1D7D7ABB0FE6}" dt="2020-10-08T00:08:48.033" v="4543" actId="1076"/>
          <ac:spMkLst>
            <pc:docMk/>
            <pc:sldMk cId="1407512780" sldId="268"/>
            <ac:spMk id="27" creationId="{596D969A-DA5B-FE44-8FAC-4534F144DEC4}"/>
          </ac:spMkLst>
        </pc:spChg>
        <pc:spChg chg="add mod">
          <ac:chgData name="Lipani, Aldo" userId="3d811883-7188-4056-86e4-ebeb30c53017" providerId="ADAL" clId="{921D80D6-AAC6-E94E-9666-1D7D7ABB0FE6}" dt="2020-10-08T00:08:48.033" v="4543" actId="1076"/>
          <ac:spMkLst>
            <pc:docMk/>
            <pc:sldMk cId="1407512780" sldId="268"/>
            <ac:spMk id="28" creationId="{E8E26666-5008-F34E-BE9B-1C74E028F20D}"/>
          </ac:spMkLst>
        </pc:spChg>
        <pc:spChg chg="add mod">
          <ac:chgData name="Lipani, Aldo" userId="3d811883-7188-4056-86e4-ebeb30c53017" providerId="ADAL" clId="{921D80D6-AAC6-E94E-9666-1D7D7ABB0FE6}" dt="2020-10-08T00:08:48.033" v="4543" actId="1076"/>
          <ac:spMkLst>
            <pc:docMk/>
            <pc:sldMk cId="1407512780" sldId="268"/>
            <ac:spMk id="29" creationId="{65887ACA-179D-6B44-955D-2E83AEF9027C}"/>
          </ac:spMkLst>
        </pc:spChg>
        <pc:spChg chg="add mod">
          <ac:chgData name="Lipani, Aldo" userId="3d811883-7188-4056-86e4-ebeb30c53017" providerId="ADAL" clId="{921D80D6-AAC6-E94E-9666-1D7D7ABB0FE6}" dt="2020-10-08T00:09:03.824" v="4544" actId="1076"/>
          <ac:spMkLst>
            <pc:docMk/>
            <pc:sldMk cId="1407512780" sldId="268"/>
            <ac:spMk id="30" creationId="{A091E7D2-A731-7245-96E3-45E9DCBCC362}"/>
          </ac:spMkLst>
        </pc:spChg>
        <pc:spChg chg="add mod">
          <ac:chgData name="Lipani, Aldo" userId="3d811883-7188-4056-86e4-ebeb30c53017" providerId="ADAL" clId="{921D80D6-AAC6-E94E-9666-1D7D7ABB0FE6}" dt="2020-10-08T00:09:03.824" v="4544" actId="1076"/>
          <ac:spMkLst>
            <pc:docMk/>
            <pc:sldMk cId="1407512780" sldId="268"/>
            <ac:spMk id="33" creationId="{7F6D6716-5E0F-5549-8714-3C31EFCB838E}"/>
          </ac:spMkLst>
        </pc:spChg>
        <pc:spChg chg="add mod">
          <ac:chgData name="Lipani, Aldo" userId="3d811883-7188-4056-86e4-ebeb30c53017" providerId="ADAL" clId="{921D80D6-AAC6-E94E-9666-1D7D7ABB0FE6}" dt="2020-10-08T00:09:03.824" v="4544" actId="1076"/>
          <ac:spMkLst>
            <pc:docMk/>
            <pc:sldMk cId="1407512780" sldId="268"/>
            <ac:spMk id="34" creationId="{F269978D-7E52-EB40-8670-E4AFC9A65703}"/>
          </ac:spMkLst>
        </pc:spChg>
        <pc:spChg chg="add mod">
          <ac:chgData name="Lipani, Aldo" userId="3d811883-7188-4056-86e4-ebeb30c53017" providerId="ADAL" clId="{921D80D6-AAC6-E94E-9666-1D7D7ABB0FE6}" dt="2020-10-08T00:09:03.824" v="4544" actId="1076"/>
          <ac:spMkLst>
            <pc:docMk/>
            <pc:sldMk cId="1407512780" sldId="268"/>
            <ac:spMk id="35" creationId="{32CD8346-B5B9-1F49-BD97-A0A4FDCC6A2E}"/>
          </ac:spMkLst>
        </pc:spChg>
        <pc:spChg chg="add mod">
          <ac:chgData name="Lipani, Aldo" userId="3d811883-7188-4056-86e4-ebeb30c53017" providerId="ADAL" clId="{921D80D6-AAC6-E94E-9666-1D7D7ABB0FE6}" dt="2020-10-08T00:07:32.560" v="4532" actId="1076"/>
          <ac:spMkLst>
            <pc:docMk/>
            <pc:sldMk cId="1407512780" sldId="268"/>
            <ac:spMk id="36" creationId="{9FE354A3-C711-B645-820A-5002D4743D1F}"/>
          </ac:spMkLst>
        </pc:spChg>
        <pc:spChg chg="add mod">
          <ac:chgData name="Lipani, Aldo" userId="3d811883-7188-4056-86e4-ebeb30c53017" providerId="ADAL" clId="{921D80D6-AAC6-E94E-9666-1D7D7ABB0FE6}" dt="2020-10-08T00:08:48.033" v="4543" actId="1076"/>
          <ac:spMkLst>
            <pc:docMk/>
            <pc:sldMk cId="1407512780" sldId="268"/>
            <ac:spMk id="37" creationId="{E6FB1A6D-EE59-D644-B975-5D4C5B084FF4}"/>
          </ac:spMkLst>
        </pc:spChg>
        <pc:spChg chg="add mod">
          <ac:chgData name="Lipani, Aldo" userId="3d811883-7188-4056-86e4-ebeb30c53017" providerId="ADAL" clId="{921D80D6-AAC6-E94E-9666-1D7D7ABB0FE6}" dt="2020-10-08T00:09:03.824" v="4544" actId="1076"/>
          <ac:spMkLst>
            <pc:docMk/>
            <pc:sldMk cId="1407512780" sldId="268"/>
            <ac:spMk id="38" creationId="{CA698CDA-3E8F-0642-8C98-79248CEA109B}"/>
          </ac:spMkLst>
        </pc:spChg>
        <pc:graphicFrameChg chg="add mod modGraphic">
          <ac:chgData name="Lipani, Aldo" userId="3d811883-7188-4056-86e4-ebeb30c53017" providerId="ADAL" clId="{921D80D6-AAC6-E94E-9666-1D7D7ABB0FE6}" dt="2020-10-08T00:05:21.560" v="4480" actId="20577"/>
          <ac:graphicFrameMkLst>
            <pc:docMk/>
            <pc:sldMk cId="1407512780" sldId="268"/>
            <ac:graphicFrameMk id="5" creationId="{5CCE5804-6C1C-644F-850E-AC8E71E43657}"/>
          </ac:graphicFrameMkLst>
        </pc:graphicFrameChg>
        <pc:cxnChg chg="add mod">
          <ac:chgData name="Lipani, Aldo" userId="3d811883-7188-4056-86e4-ebeb30c53017" providerId="ADAL" clId="{921D80D6-AAC6-E94E-9666-1D7D7ABB0FE6}" dt="2020-10-08T00:06:31.753" v="4502" actId="1076"/>
          <ac:cxnSpMkLst>
            <pc:docMk/>
            <pc:sldMk cId="1407512780" sldId="268"/>
            <ac:cxnSpMk id="8" creationId="{A9071F60-411A-2A44-A46A-50549B0FD4FB}"/>
          </ac:cxnSpMkLst>
        </pc:cxnChg>
        <pc:cxnChg chg="add mod">
          <ac:chgData name="Lipani, Aldo" userId="3d811883-7188-4056-86e4-ebeb30c53017" providerId="ADAL" clId="{921D80D6-AAC6-E94E-9666-1D7D7ABB0FE6}" dt="2020-10-08T00:06:31.753" v="4502" actId="1076"/>
          <ac:cxnSpMkLst>
            <pc:docMk/>
            <pc:sldMk cId="1407512780" sldId="268"/>
            <ac:cxnSpMk id="9" creationId="{ABCB4550-ECCE-BC49-BD08-155F3F5024ED}"/>
          </ac:cxnSpMkLst>
        </pc:cxnChg>
        <pc:cxnChg chg="add del mod">
          <ac:chgData name="Lipani, Aldo" userId="3d811883-7188-4056-86e4-ebeb30c53017" providerId="ADAL" clId="{921D80D6-AAC6-E94E-9666-1D7D7ABB0FE6}" dt="2020-10-08T00:06:17.873" v="4499" actId="478"/>
          <ac:cxnSpMkLst>
            <pc:docMk/>
            <pc:sldMk cId="1407512780" sldId="268"/>
            <ac:cxnSpMk id="17" creationId="{5CB8A28A-0FBB-3846-8645-941A30925A77}"/>
          </ac:cxnSpMkLst>
        </pc:cxnChg>
        <pc:cxnChg chg="add del mod">
          <ac:chgData name="Lipani, Aldo" userId="3d811883-7188-4056-86e4-ebeb30c53017" providerId="ADAL" clId="{921D80D6-AAC6-E94E-9666-1D7D7ABB0FE6}" dt="2020-10-08T00:06:19.601" v="4500" actId="478"/>
          <ac:cxnSpMkLst>
            <pc:docMk/>
            <pc:sldMk cId="1407512780" sldId="268"/>
            <ac:cxnSpMk id="18" creationId="{9428BCE1-E95E-F440-89D0-A69A7BFBC923}"/>
          </ac:cxnSpMkLst>
        </pc:cxnChg>
        <pc:cxnChg chg="add mod">
          <ac:chgData name="Lipani, Aldo" userId="3d811883-7188-4056-86e4-ebeb30c53017" providerId="ADAL" clId="{921D80D6-AAC6-E94E-9666-1D7D7ABB0FE6}" dt="2020-10-08T00:08:48.033" v="4543" actId="1076"/>
          <ac:cxnSpMkLst>
            <pc:docMk/>
            <pc:sldMk cId="1407512780" sldId="268"/>
            <ac:cxnSpMk id="25" creationId="{F5C7401F-A94F-784F-B9D6-5467BC329171}"/>
          </ac:cxnSpMkLst>
        </pc:cxnChg>
        <pc:cxnChg chg="add mod">
          <ac:chgData name="Lipani, Aldo" userId="3d811883-7188-4056-86e4-ebeb30c53017" providerId="ADAL" clId="{921D80D6-AAC6-E94E-9666-1D7D7ABB0FE6}" dt="2020-10-08T00:08:48.033" v="4543" actId="1076"/>
          <ac:cxnSpMkLst>
            <pc:docMk/>
            <pc:sldMk cId="1407512780" sldId="268"/>
            <ac:cxnSpMk id="26" creationId="{75548D09-0ABC-0149-9234-7C7B5D85F0EA}"/>
          </ac:cxnSpMkLst>
        </pc:cxnChg>
        <pc:cxnChg chg="add mod">
          <ac:chgData name="Lipani, Aldo" userId="3d811883-7188-4056-86e4-ebeb30c53017" providerId="ADAL" clId="{921D80D6-AAC6-E94E-9666-1D7D7ABB0FE6}" dt="2020-10-08T00:09:03.824" v="4544" actId="1076"/>
          <ac:cxnSpMkLst>
            <pc:docMk/>
            <pc:sldMk cId="1407512780" sldId="268"/>
            <ac:cxnSpMk id="31" creationId="{BD176C9A-B92B-D545-A2ED-C81A0414756A}"/>
          </ac:cxnSpMkLst>
        </pc:cxnChg>
        <pc:cxnChg chg="add mod">
          <ac:chgData name="Lipani, Aldo" userId="3d811883-7188-4056-86e4-ebeb30c53017" providerId="ADAL" clId="{921D80D6-AAC6-E94E-9666-1D7D7ABB0FE6}" dt="2020-10-08T00:09:03.824" v="4544" actId="1076"/>
          <ac:cxnSpMkLst>
            <pc:docMk/>
            <pc:sldMk cId="1407512780" sldId="268"/>
            <ac:cxnSpMk id="32" creationId="{671B91B3-0989-924D-A8AD-3ABBC811F446}"/>
          </ac:cxnSpMkLst>
        </pc:cxnChg>
      </pc:sldChg>
      <pc:sldChg chg="addSp delSp modSp add mod">
        <pc:chgData name="Lipani, Aldo" userId="3d811883-7188-4056-86e4-ebeb30c53017" providerId="ADAL" clId="{921D80D6-AAC6-E94E-9666-1D7D7ABB0FE6}" dt="2020-10-08T09:16:43.298" v="5134" actId="1037"/>
        <pc:sldMkLst>
          <pc:docMk/>
          <pc:sldMk cId="3958508076" sldId="269"/>
        </pc:sldMkLst>
        <pc:spChg chg="mod">
          <ac:chgData name="Lipani, Aldo" userId="3d811883-7188-4056-86e4-ebeb30c53017" providerId="ADAL" clId="{921D80D6-AAC6-E94E-9666-1D7D7ABB0FE6}" dt="2020-10-08T00:17:32.862" v="4809" actId="20577"/>
          <ac:spMkLst>
            <pc:docMk/>
            <pc:sldMk cId="3958508076" sldId="269"/>
            <ac:spMk id="2" creationId="{BF53B92D-E6AD-F847-B1F7-F5708456D2F2}"/>
          </ac:spMkLst>
        </pc:spChg>
        <pc:spChg chg="mod">
          <ac:chgData name="Lipani, Aldo" userId="3d811883-7188-4056-86e4-ebeb30c53017" providerId="ADAL" clId="{921D80D6-AAC6-E94E-9666-1D7D7ABB0FE6}" dt="2020-10-08T09:16:33.821" v="5113" actId="20577"/>
          <ac:spMkLst>
            <pc:docMk/>
            <pc:sldMk cId="3958508076" sldId="269"/>
            <ac:spMk id="3" creationId="{C10C942F-B795-B944-B834-B6F9C0DA1B53}"/>
          </ac:spMkLst>
        </pc:spChg>
        <pc:spChg chg="del">
          <ac:chgData name="Lipani, Aldo" userId="3d811883-7188-4056-86e4-ebeb30c53017" providerId="ADAL" clId="{921D80D6-AAC6-E94E-9666-1D7D7ABB0FE6}" dt="2020-10-08T00:17:46.180" v="4811" actId="478"/>
          <ac:spMkLst>
            <pc:docMk/>
            <pc:sldMk cId="3958508076" sldId="269"/>
            <ac:spMk id="5" creationId="{4CE67B87-4BF6-F549-B17F-10D4BC5AAE61}"/>
          </ac:spMkLst>
        </pc:spChg>
        <pc:spChg chg="del">
          <ac:chgData name="Lipani, Aldo" userId="3d811883-7188-4056-86e4-ebeb30c53017" providerId="ADAL" clId="{921D80D6-AAC6-E94E-9666-1D7D7ABB0FE6}" dt="2020-10-08T00:17:46.180" v="4811" actId="478"/>
          <ac:spMkLst>
            <pc:docMk/>
            <pc:sldMk cId="3958508076" sldId="269"/>
            <ac:spMk id="8" creationId="{648B378C-702F-4D48-9C99-AAC195D7B6FB}"/>
          </ac:spMkLst>
        </pc:spChg>
        <pc:spChg chg="del">
          <ac:chgData name="Lipani, Aldo" userId="3d811883-7188-4056-86e4-ebeb30c53017" providerId="ADAL" clId="{921D80D6-AAC6-E94E-9666-1D7D7ABB0FE6}" dt="2020-10-08T00:17:46.180" v="4811" actId="478"/>
          <ac:spMkLst>
            <pc:docMk/>
            <pc:sldMk cId="3958508076" sldId="269"/>
            <ac:spMk id="9" creationId="{489FF486-6A14-E740-B2FE-74E1604725EC}"/>
          </ac:spMkLst>
        </pc:spChg>
        <pc:spChg chg="del">
          <ac:chgData name="Lipani, Aldo" userId="3d811883-7188-4056-86e4-ebeb30c53017" providerId="ADAL" clId="{921D80D6-AAC6-E94E-9666-1D7D7ABB0FE6}" dt="2020-10-08T00:17:46.180" v="4811" actId="478"/>
          <ac:spMkLst>
            <pc:docMk/>
            <pc:sldMk cId="3958508076" sldId="269"/>
            <ac:spMk id="10" creationId="{05C5A1E0-3360-AE43-AC6B-EEC906426113}"/>
          </ac:spMkLst>
        </pc:spChg>
        <pc:spChg chg="add mod">
          <ac:chgData name="Lipani, Aldo" userId="3d811883-7188-4056-86e4-ebeb30c53017" providerId="ADAL" clId="{921D80D6-AAC6-E94E-9666-1D7D7ABB0FE6}" dt="2020-10-08T09:16:43.298" v="5134" actId="1037"/>
          <ac:spMkLst>
            <pc:docMk/>
            <pc:sldMk cId="3958508076" sldId="269"/>
            <ac:spMk id="14" creationId="{9FA04236-03AF-7447-91FE-19DD4DB0D3A7}"/>
          </ac:spMkLst>
        </pc:spChg>
        <pc:spChg chg="del">
          <ac:chgData name="Lipani, Aldo" userId="3d811883-7188-4056-86e4-ebeb30c53017" providerId="ADAL" clId="{921D80D6-AAC6-E94E-9666-1D7D7ABB0FE6}" dt="2020-10-08T00:17:46.180" v="4811" actId="478"/>
          <ac:spMkLst>
            <pc:docMk/>
            <pc:sldMk cId="3958508076" sldId="269"/>
            <ac:spMk id="18" creationId="{3887A40F-0917-3945-8000-D82047B3CD83}"/>
          </ac:spMkLst>
        </pc:spChg>
        <pc:spChg chg="del">
          <ac:chgData name="Lipani, Aldo" userId="3d811883-7188-4056-86e4-ebeb30c53017" providerId="ADAL" clId="{921D80D6-AAC6-E94E-9666-1D7D7ABB0FE6}" dt="2020-10-08T00:17:46.180" v="4811" actId="478"/>
          <ac:spMkLst>
            <pc:docMk/>
            <pc:sldMk cId="3958508076" sldId="269"/>
            <ac:spMk id="21" creationId="{718376FA-2605-A543-B307-B672544049DB}"/>
          </ac:spMkLst>
        </pc:spChg>
        <pc:spChg chg="del">
          <ac:chgData name="Lipani, Aldo" userId="3d811883-7188-4056-86e4-ebeb30c53017" providerId="ADAL" clId="{921D80D6-AAC6-E94E-9666-1D7D7ABB0FE6}" dt="2020-10-08T00:17:46.180" v="4811" actId="478"/>
          <ac:spMkLst>
            <pc:docMk/>
            <pc:sldMk cId="3958508076" sldId="269"/>
            <ac:spMk id="22" creationId="{EE5D3B8B-F7FF-0846-9A55-583D7B6195EC}"/>
          </ac:spMkLst>
        </pc:spChg>
        <pc:spChg chg="del">
          <ac:chgData name="Lipani, Aldo" userId="3d811883-7188-4056-86e4-ebeb30c53017" providerId="ADAL" clId="{921D80D6-AAC6-E94E-9666-1D7D7ABB0FE6}" dt="2020-10-08T00:17:46.180" v="4811" actId="478"/>
          <ac:spMkLst>
            <pc:docMk/>
            <pc:sldMk cId="3958508076" sldId="269"/>
            <ac:spMk id="23" creationId="{FB70D8B8-0EA9-7E4C-A42A-CA9A6BDDCA67}"/>
          </ac:spMkLst>
        </pc:spChg>
        <pc:spChg chg="del">
          <ac:chgData name="Lipani, Aldo" userId="3d811883-7188-4056-86e4-ebeb30c53017" providerId="ADAL" clId="{921D80D6-AAC6-E94E-9666-1D7D7ABB0FE6}" dt="2020-10-08T00:17:46.180" v="4811" actId="478"/>
          <ac:spMkLst>
            <pc:docMk/>
            <pc:sldMk cId="3958508076" sldId="269"/>
            <ac:spMk id="26" creationId="{5DBD8C12-7DA7-AD41-B32E-8C456E9EFF6B}"/>
          </ac:spMkLst>
        </pc:spChg>
        <pc:spChg chg="del">
          <ac:chgData name="Lipani, Aldo" userId="3d811883-7188-4056-86e4-ebeb30c53017" providerId="ADAL" clId="{921D80D6-AAC6-E94E-9666-1D7D7ABB0FE6}" dt="2020-10-08T00:17:46.180" v="4811" actId="478"/>
          <ac:spMkLst>
            <pc:docMk/>
            <pc:sldMk cId="3958508076" sldId="269"/>
            <ac:spMk id="27" creationId="{7D482EA2-0511-B546-8A75-EE41D478A6D0}"/>
          </ac:spMkLst>
        </pc:spChg>
        <pc:spChg chg="add mod">
          <ac:chgData name="Lipani, Aldo" userId="3d811883-7188-4056-86e4-ebeb30c53017" providerId="ADAL" clId="{921D80D6-AAC6-E94E-9666-1D7D7ABB0FE6}" dt="2020-10-08T09:16:43.298" v="5134" actId="1037"/>
          <ac:spMkLst>
            <pc:docMk/>
            <pc:sldMk cId="3958508076" sldId="269"/>
            <ac:spMk id="28" creationId="{6F489152-0811-4249-841A-41FA42B7DC88}"/>
          </ac:spMkLst>
        </pc:spChg>
        <pc:spChg chg="add mod">
          <ac:chgData name="Lipani, Aldo" userId="3d811883-7188-4056-86e4-ebeb30c53017" providerId="ADAL" clId="{921D80D6-AAC6-E94E-9666-1D7D7ABB0FE6}" dt="2020-10-08T09:16:43.298" v="5134" actId="1037"/>
          <ac:spMkLst>
            <pc:docMk/>
            <pc:sldMk cId="3958508076" sldId="269"/>
            <ac:spMk id="29" creationId="{9353A970-5043-8843-960F-0A2A46D15648}"/>
          </ac:spMkLst>
        </pc:spChg>
        <pc:spChg chg="del">
          <ac:chgData name="Lipani, Aldo" userId="3d811883-7188-4056-86e4-ebeb30c53017" providerId="ADAL" clId="{921D80D6-AAC6-E94E-9666-1D7D7ABB0FE6}" dt="2020-10-08T00:17:46.180" v="4811" actId="478"/>
          <ac:spMkLst>
            <pc:docMk/>
            <pc:sldMk cId="3958508076" sldId="269"/>
            <ac:spMk id="30" creationId="{3033A1E3-E007-2140-B23A-70B4E0D11997}"/>
          </ac:spMkLst>
        </pc:spChg>
        <pc:picChg chg="add mod">
          <ac:chgData name="Lipani, Aldo" userId="3d811883-7188-4056-86e4-ebeb30c53017" providerId="ADAL" clId="{921D80D6-AAC6-E94E-9666-1D7D7ABB0FE6}" dt="2020-10-08T00:19:43.238" v="4900" actId="1076"/>
          <ac:picMkLst>
            <pc:docMk/>
            <pc:sldMk cId="3958508076" sldId="269"/>
            <ac:picMk id="4" creationId="{135DE9EB-FBE4-B446-AA82-E105751CCB71}"/>
          </ac:picMkLst>
        </pc:picChg>
        <pc:picChg chg="add mod">
          <ac:chgData name="Lipani, Aldo" userId="3d811883-7188-4056-86e4-ebeb30c53017" providerId="ADAL" clId="{921D80D6-AAC6-E94E-9666-1D7D7ABB0FE6}" dt="2020-10-08T00:21:29.616" v="4986" actId="1076"/>
          <ac:picMkLst>
            <pc:docMk/>
            <pc:sldMk cId="3958508076" sldId="269"/>
            <ac:picMk id="11" creationId="{D975B7B8-8BE0-5749-B026-0967154ABDBF}"/>
          </ac:picMkLst>
        </pc:picChg>
        <pc:picChg chg="add mod">
          <ac:chgData name="Lipani, Aldo" userId="3d811883-7188-4056-86e4-ebeb30c53017" providerId="ADAL" clId="{921D80D6-AAC6-E94E-9666-1D7D7ABB0FE6}" dt="2020-10-08T09:16:03.096" v="5049" actId="1076"/>
          <ac:picMkLst>
            <pc:docMk/>
            <pc:sldMk cId="3958508076" sldId="269"/>
            <ac:picMk id="12" creationId="{B874F82C-1F1E-764A-A675-3D89532684B1}"/>
          </ac:picMkLst>
        </pc:picChg>
        <pc:picChg chg="add mod">
          <ac:chgData name="Lipani, Aldo" userId="3d811883-7188-4056-86e4-ebeb30c53017" providerId="ADAL" clId="{921D80D6-AAC6-E94E-9666-1D7D7ABB0FE6}" dt="2020-10-08T09:16:43.298" v="5134" actId="1037"/>
          <ac:picMkLst>
            <pc:docMk/>
            <pc:sldMk cId="3958508076" sldId="269"/>
            <ac:picMk id="13" creationId="{97106B5B-2286-E349-9806-4F2371C6391C}"/>
          </ac:picMkLst>
        </pc:picChg>
        <pc:cxnChg chg="del mod">
          <ac:chgData name="Lipani, Aldo" userId="3d811883-7188-4056-86e4-ebeb30c53017" providerId="ADAL" clId="{921D80D6-AAC6-E94E-9666-1D7D7ABB0FE6}" dt="2020-10-08T00:17:46.180" v="4811" actId="478"/>
          <ac:cxnSpMkLst>
            <pc:docMk/>
            <pc:sldMk cId="3958508076" sldId="269"/>
            <ac:cxnSpMk id="6" creationId="{FC5256CA-2653-DC4B-8A33-153EC540AA2A}"/>
          </ac:cxnSpMkLst>
        </pc:cxnChg>
        <pc:cxnChg chg="del mod">
          <ac:chgData name="Lipani, Aldo" userId="3d811883-7188-4056-86e4-ebeb30c53017" providerId="ADAL" clId="{921D80D6-AAC6-E94E-9666-1D7D7ABB0FE6}" dt="2020-10-08T00:17:46.180" v="4811" actId="478"/>
          <ac:cxnSpMkLst>
            <pc:docMk/>
            <pc:sldMk cId="3958508076" sldId="269"/>
            <ac:cxnSpMk id="7" creationId="{C2FCD979-ECF0-5E4D-97A1-B37B1085959F}"/>
          </ac:cxnSpMkLst>
        </pc:cxnChg>
        <pc:cxnChg chg="del mod">
          <ac:chgData name="Lipani, Aldo" userId="3d811883-7188-4056-86e4-ebeb30c53017" providerId="ADAL" clId="{921D80D6-AAC6-E94E-9666-1D7D7ABB0FE6}" dt="2020-10-08T00:17:46.180" v="4811" actId="478"/>
          <ac:cxnSpMkLst>
            <pc:docMk/>
            <pc:sldMk cId="3958508076" sldId="269"/>
            <ac:cxnSpMk id="19" creationId="{B958EF50-1E14-4847-A2F6-F05BC2882299}"/>
          </ac:cxnSpMkLst>
        </pc:cxnChg>
        <pc:cxnChg chg="del mod">
          <ac:chgData name="Lipani, Aldo" userId="3d811883-7188-4056-86e4-ebeb30c53017" providerId="ADAL" clId="{921D80D6-AAC6-E94E-9666-1D7D7ABB0FE6}" dt="2020-10-08T00:17:46.180" v="4811" actId="478"/>
          <ac:cxnSpMkLst>
            <pc:docMk/>
            <pc:sldMk cId="3958508076" sldId="269"/>
            <ac:cxnSpMk id="20" creationId="{E3B0C394-B0D7-9542-BAA7-C55FD07D21A8}"/>
          </ac:cxnSpMkLst>
        </pc:cxnChg>
        <pc:cxnChg chg="del mod">
          <ac:chgData name="Lipani, Aldo" userId="3d811883-7188-4056-86e4-ebeb30c53017" providerId="ADAL" clId="{921D80D6-AAC6-E94E-9666-1D7D7ABB0FE6}" dt="2020-10-08T00:17:46.180" v="4811" actId="478"/>
          <ac:cxnSpMkLst>
            <pc:docMk/>
            <pc:sldMk cId="3958508076" sldId="269"/>
            <ac:cxnSpMk id="24" creationId="{FF2F4B4E-51E2-0F4A-AA99-72A695ECAE0D}"/>
          </ac:cxnSpMkLst>
        </pc:cxnChg>
        <pc:cxnChg chg="del mod">
          <ac:chgData name="Lipani, Aldo" userId="3d811883-7188-4056-86e4-ebeb30c53017" providerId="ADAL" clId="{921D80D6-AAC6-E94E-9666-1D7D7ABB0FE6}" dt="2020-10-08T00:17:46.180" v="4811" actId="478"/>
          <ac:cxnSpMkLst>
            <pc:docMk/>
            <pc:sldMk cId="3958508076" sldId="269"/>
            <ac:cxnSpMk id="25" creationId="{0302D213-70E2-2542-8D87-AA281C2488CF}"/>
          </ac:cxnSpMkLst>
        </pc:cxnChg>
      </pc:sldChg>
      <pc:sldChg chg="addSp delSp modSp add mod">
        <pc:chgData name="Lipani, Aldo" userId="3d811883-7188-4056-86e4-ebeb30c53017" providerId="ADAL" clId="{921D80D6-AAC6-E94E-9666-1D7D7ABB0FE6}" dt="2020-10-08T09:30:10.315" v="5424" actId="20577"/>
        <pc:sldMkLst>
          <pc:docMk/>
          <pc:sldMk cId="1661985103" sldId="270"/>
        </pc:sldMkLst>
        <pc:spChg chg="mod">
          <ac:chgData name="Lipani, Aldo" userId="3d811883-7188-4056-86e4-ebeb30c53017" providerId="ADAL" clId="{921D80D6-AAC6-E94E-9666-1D7D7ABB0FE6}" dt="2020-10-08T09:18:12.610" v="5142" actId="20577"/>
          <ac:spMkLst>
            <pc:docMk/>
            <pc:sldMk cId="1661985103" sldId="270"/>
            <ac:spMk id="2" creationId="{BF53B92D-E6AD-F847-B1F7-F5708456D2F2}"/>
          </ac:spMkLst>
        </pc:spChg>
        <pc:spChg chg="mod">
          <ac:chgData name="Lipani, Aldo" userId="3d811883-7188-4056-86e4-ebeb30c53017" providerId="ADAL" clId="{921D80D6-AAC6-E94E-9666-1D7D7ABB0FE6}" dt="2020-10-08T09:30:10.315" v="5424" actId="20577"/>
          <ac:spMkLst>
            <pc:docMk/>
            <pc:sldMk cId="1661985103" sldId="270"/>
            <ac:spMk id="3" creationId="{C10C942F-B795-B944-B834-B6F9C0DA1B53}"/>
          </ac:spMkLst>
        </pc:spChg>
        <pc:spChg chg="del mod">
          <ac:chgData name="Lipani, Aldo" userId="3d811883-7188-4056-86e4-ebeb30c53017" providerId="ADAL" clId="{921D80D6-AAC6-E94E-9666-1D7D7ABB0FE6}" dt="2020-10-08T09:18:36.388" v="5176" actId="478"/>
          <ac:spMkLst>
            <pc:docMk/>
            <pc:sldMk cId="1661985103" sldId="270"/>
            <ac:spMk id="14" creationId="{9FA04236-03AF-7447-91FE-19DD4DB0D3A7}"/>
          </ac:spMkLst>
        </pc:spChg>
        <pc:spChg chg="del">
          <ac:chgData name="Lipani, Aldo" userId="3d811883-7188-4056-86e4-ebeb30c53017" providerId="ADAL" clId="{921D80D6-AAC6-E94E-9666-1D7D7ABB0FE6}" dt="2020-10-08T09:18:40.738" v="5178" actId="478"/>
          <ac:spMkLst>
            <pc:docMk/>
            <pc:sldMk cId="1661985103" sldId="270"/>
            <ac:spMk id="28" creationId="{6F489152-0811-4249-841A-41FA42B7DC88}"/>
          </ac:spMkLst>
        </pc:spChg>
        <pc:spChg chg="del">
          <ac:chgData name="Lipani, Aldo" userId="3d811883-7188-4056-86e4-ebeb30c53017" providerId="ADAL" clId="{921D80D6-AAC6-E94E-9666-1D7D7ABB0FE6}" dt="2020-10-08T09:18:37.869" v="5177" actId="478"/>
          <ac:spMkLst>
            <pc:docMk/>
            <pc:sldMk cId="1661985103" sldId="270"/>
            <ac:spMk id="29" creationId="{9353A970-5043-8843-960F-0A2A46D15648}"/>
          </ac:spMkLst>
        </pc:spChg>
        <pc:picChg chg="del">
          <ac:chgData name="Lipani, Aldo" userId="3d811883-7188-4056-86e4-ebeb30c53017" providerId="ADAL" clId="{921D80D6-AAC6-E94E-9666-1D7D7ABB0FE6}" dt="2020-10-08T09:18:29.448" v="5171" actId="478"/>
          <ac:picMkLst>
            <pc:docMk/>
            <pc:sldMk cId="1661985103" sldId="270"/>
            <ac:picMk id="4" creationId="{135DE9EB-FBE4-B446-AA82-E105751CCB71}"/>
          </ac:picMkLst>
        </pc:picChg>
        <pc:picChg chg="add del mod">
          <ac:chgData name="Lipani, Aldo" userId="3d811883-7188-4056-86e4-ebeb30c53017" providerId="ADAL" clId="{921D80D6-AAC6-E94E-9666-1D7D7ABB0FE6}" dt="2020-10-08T09:22:03.673" v="5185" actId="478"/>
          <ac:picMkLst>
            <pc:docMk/>
            <pc:sldMk cId="1661985103" sldId="270"/>
            <ac:picMk id="5" creationId="{9C7702DB-0F92-9C44-8629-EF2A439A521A}"/>
          </ac:picMkLst>
        </pc:picChg>
        <pc:picChg chg="add mod">
          <ac:chgData name="Lipani, Aldo" userId="3d811883-7188-4056-86e4-ebeb30c53017" providerId="ADAL" clId="{921D80D6-AAC6-E94E-9666-1D7D7ABB0FE6}" dt="2020-10-08T09:22:10.756" v="5188" actId="1076"/>
          <ac:picMkLst>
            <pc:docMk/>
            <pc:sldMk cId="1661985103" sldId="270"/>
            <ac:picMk id="6" creationId="{78F1B2A4-15D4-3741-8530-F20D144D7602}"/>
          </ac:picMkLst>
        </pc:picChg>
        <pc:picChg chg="add mod">
          <ac:chgData name="Lipani, Aldo" userId="3d811883-7188-4056-86e4-ebeb30c53017" providerId="ADAL" clId="{921D80D6-AAC6-E94E-9666-1D7D7ABB0FE6}" dt="2020-10-08T09:29:01.025" v="5423" actId="1076"/>
          <ac:picMkLst>
            <pc:docMk/>
            <pc:sldMk cId="1661985103" sldId="270"/>
            <ac:picMk id="7" creationId="{96F7FBDA-494E-1541-9A65-6FB858D68AB2}"/>
          </ac:picMkLst>
        </pc:picChg>
        <pc:picChg chg="del">
          <ac:chgData name="Lipani, Aldo" userId="3d811883-7188-4056-86e4-ebeb30c53017" providerId="ADAL" clId="{921D80D6-AAC6-E94E-9666-1D7D7ABB0FE6}" dt="2020-10-08T09:18:30.504" v="5172" actId="478"/>
          <ac:picMkLst>
            <pc:docMk/>
            <pc:sldMk cId="1661985103" sldId="270"/>
            <ac:picMk id="11" creationId="{D975B7B8-8BE0-5749-B026-0967154ABDBF}"/>
          </ac:picMkLst>
        </pc:picChg>
        <pc:picChg chg="del">
          <ac:chgData name="Lipani, Aldo" userId="3d811883-7188-4056-86e4-ebeb30c53017" providerId="ADAL" clId="{921D80D6-AAC6-E94E-9666-1D7D7ABB0FE6}" dt="2020-10-08T09:18:42.294" v="5179" actId="478"/>
          <ac:picMkLst>
            <pc:docMk/>
            <pc:sldMk cId="1661985103" sldId="270"/>
            <ac:picMk id="12" creationId="{B874F82C-1F1E-764A-A675-3D89532684B1}"/>
          </ac:picMkLst>
        </pc:picChg>
        <pc:picChg chg="del">
          <ac:chgData name="Lipani, Aldo" userId="3d811883-7188-4056-86e4-ebeb30c53017" providerId="ADAL" clId="{921D80D6-AAC6-E94E-9666-1D7D7ABB0FE6}" dt="2020-10-08T09:18:33.623" v="5174" actId="478"/>
          <ac:picMkLst>
            <pc:docMk/>
            <pc:sldMk cId="1661985103" sldId="270"/>
            <ac:picMk id="13" creationId="{97106B5B-2286-E349-9806-4F2371C6391C}"/>
          </ac:picMkLst>
        </pc:picChg>
      </pc:sldChg>
      <pc:sldChg chg="addSp delSp modSp add mod">
        <pc:chgData name="Lipani, Aldo" userId="3d811883-7188-4056-86e4-ebeb30c53017" providerId="ADAL" clId="{921D80D6-AAC6-E94E-9666-1D7D7ABB0FE6}" dt="2020-10-10T22:14:41.162" v="6569" actId="20577"/>
        <pc:sldMkLst>
          <pc:docMk/>
          <pc:sldMk cId="380718041" sldId="271"/>
        </pc:sldMkLst>
        <pc:spChg chg="mod">
          <ac:chgData name="Lipani, Aldo" userId="3d811883-7188-4056-86e4-ebeb30c53017" providerId="ADAL" clId="{921D80D6-AAC6-E94E-9666-1D7D7ABB0FE6}" dt="2020-10-08T19:47:27.476" v="5454" actId="20577"/>
          <ac:spMkLst>
            <pc:docMk/>
            <pc:sldMk cId="380718041" sldId="271"/>
            <ac:spMk id="2" creationId="{BF53B92D-E6AD-F847-B1F7-F5708456D2F2}"/>
          </ac:spMkLst>
        </pc:spChg>
        <pc:spChg chg="mod">
          <ac:chgData name="Lipani, Aldo" userId="3d811883-7188-4056-86e4-ebeb30c53017" providerId="ADAL" clId="{921D80D6-AAC6-E94E-9666-1D7D7ABB0FE6}" dt="2020-10-10T22:14:41.162" v="6569" actId="20577"/>
          <ac:spMkLst>
            <pc:docMk/>
            <pc:sldMk cId="380718041" sldId="271"/>
            <ac:spMk id="3" creationId="{C10C942F-B795-B944-B834-B6F9C0DA1B53}"/>
          </ac:spMkLst>
        </pc:spChg>
        <pc:picChg chg="add del mod">
          <ac:chgData name="Lipani, Aldo" userId="3d811883-7188-4056-86e4-ebeb30c53017" providerId="ADAL" clId="{921D80D6-AAC6-E94E-9666-1D7D7ABB0FE6}" dt="2020-10-10T22:04:49.024" v="6120" actId="478"/>
          <ac:picMkLst>
            <pc:docMk/>
            <pc:sldMk cId="380718041" sldId="271"/>
            <ac:picMk id="4" creationId="{7BE49CC4-C4D0-9D4D-99AA-C07228FCC784}"/>
          </ac:picMkLst>
        </pc:picChg>
        <pc:picChg chg="add del mod">
          <ac:chgData name="Lipani, Aldo" userId="3d811883-7188-4056-86e4-ebeb30c53017" providerId="ADAL" clId="{921D80D6-AAC6-E94E-9666-1D7D7ABB0FE6}" dt="2020-10-10T22:05:57.710" v="6123" actId="478"/>
          <ac:picMkLst>
            <pc:docMk/>
            <pc:sldMk cId="380718041" sldId="271"/>
            <ac:picMk id="5" creationId="{240181DF-12D5-F045-B04B-5D7BEAFD6DEF}"/>
          </ac:picMkLst>
        </pc:picChg>
        <pc:picChg chg="del">
          <ac:chgData name="Lipani, Aldo" userId="3d811883-7188-4056-86e4-ebeb30c53017" providerId="ADAL" clId="{921D80D6-AAC6-E94E-9666-1D7D7ABB0FE6}" dt="2020-10-08T19:47:36.229" v="5455" actId="478"/>
          <ac:picMkLst>
            <pc:docMk/>
            <pc:sldMk cId="380718041" sldId="271"/>
            <ac:picMk id="6" creationId="{78F1B2A4-15D4-3741-8530-F20D144D7602}"/>
          </ac:picMkLst>
        </pc:picChg>
        <pc:picChg chg="del">
          <ac:chgData name="Lipani, Aldo" userId="3d811883-7188-4056-86e4-ebeb30c53017" providerId="ADAL" clId="{921D80D6-AAC6-E94E-9666-1D7D7ABB0FE6}" dt="2020-10-08T19:47:36.886" v="5456" actId="478"/>
          <ac:picMkLst>
            <pc:docMk/>
            <pc:sldMk cId="380718041" sldId="271"/>
            <ac:picMk id="7" creationId="{96F7FBDA-494E-1541-9A65-6FB858D68AB2}"/>
          </ac:picMkLst>
        </pc:picChg>
        <pc:picChg chg="add del mod">
          <ac:chgData name="Lipani, Aldo" userId="3d811883-7188-4056-86e4-ebeb30c53017" providerId="ADAL" clId="{921D80D6-AAC6-E94E-9666-1D7D7ABB0FE6}" dt="2020-10-10T22:08:14.329" v="6127" actId="478"/>
          <ac:picMkLst>
            <pc:docMk/>
            <pc:sldMk cId="380718041" sldId="271"/>
            <ac:picMk id="8" creationId="{82DB2940-8839-BF4F-91A7-626515773264}"/>
          </ac:picMkLst>
        </pc:picChg>
        <pc:picChg chg="add del mod">
          <ac:chgData name="Lipani, Aldo" userId="3d811883-7188-4056-86e4-ebeb30c53017" providerId="ADAL" clId="{921D80D6-AAC6-E94E-9666-1D7D7ABB0FE6}" dt="2020-10-10T22:11:13.472" v="6134" actId="478"/>
          <ac:picMkLst>
            <pc:docMk/>
            <pc:sldMk cId="380718041" sldId="271"/>
            <ac:picMk id="9" creationId="{57A2C8E3-3E73-264A-AB13-804F881C1FC3}"/>
          </ac:picMkLst>
        </pc:picChg>
        <pc:picChg chg="add del mod">
          <ac:chgData name="Lipani, Aldo" userId="3d811883-7188-4056-86e4-ebeb30c53017" providerId="ADAL" clId="{921D80D6-AAC6-E94E-9666-1D7D7ABB0FE6}" dt="2020-10-10T22:11:40.454" v="6137" actId="478"/>
          <ac:picMkLst>
            <pc:docMk/>
            <pc:sldMk cId="380718041" sldId="271"/>
            <ac:picMk id="10" creationId="{B724C36C-27F1-3E49-A4CE-F82225E35DF3}"/>
          </ac:picMkLst>
        </pc:picChg>
        <pc:picChg chg="add mod">
          <ac:chgData name="Lipani, Aldo" userId="3d811883-7188-4056-86e4-ebeb30c53017" providerId="ADAL" clId="{921D80D6-AAC6-E94E-9666-1D7D7ABB0FE6}" dt="2020-10-10T22:11:42.933" v="6138" actId="1076"/>
          <ac:picMkLst>
            <pc:docMk/>
            <pc:sldMk cId="380718041" sldId="271"/>
            <ac:picMk id="11" creationId="{4E402B9B-3A63-FA45-888B-2BC5671F7BDA}"/>
          </ac:picMkLst>
        </pc:picChg>
      </pc:sldChg>
      <pc:sldChg chg="addSp delSp modSp add mod">
        <pc:chgData name="Lipani, Aldo" userId="3d811883-7188-4056-86e4-ebeb30c53017" providerId="ADAL" clId="{921D80D6-AAC6-E94E-9666-1D7D7ABB0FE6}" dt="2020-10-21T17:20:10.728" v="10807" actId="1076"/>
        <pc:sldMkLst>
          <pc:docMk/>
          <pc:sldMk cId="3137604784" sldId="272"/>
        </pc:sldMkLst>
        <pc:spChg chg="mod">
          <ac:chgData name="Lipani, Aldo" userId="3d811883-7188-4056-86e4-ebeb30c53017" providerId="ADAL" clId="{921D80D6-AAC6-E94E-9666-1D7D7ABB0FE6}" dt="2020-10-10T22:15:34.688" v="6575" actId="20577"/>
          <ac:spMkLst>
            <pc:docMk/>
            <pc:sldMk cId="3137604784" sldId="272"/>
            <ac:spMk id="2" creationId="{BF53B92D-E6AD-F847-B1F7-F5708456D2F2}"/>
          </ac:spMkLst>
        </pc:spChg>
        <pc:spChg chg="del mod">
          <ac:chgData name="Lipani, Aldo" userId="3d811883-7188-4056-86e4-ebeb30c53017" providerId="ADAL" clId="{921D80D6-AAC6-E94E-9666-1D7D7ABB0FE6}" dt="2020-10-10T22:18:06.951" v="6584"/>
          <ac:spMkLst>
            <pc:docMk/>
            <pc:sldMk cId="3137604784" sldId="272"/>
            <ac:spMk id="3" creationId="{C10C942F-B795-B944-B834-B6F9C0DA1B53}"/>
          </ac:spMkLst>
        </pc:spChg>
        <pc:spChg chg="add mod">
          <ac:chgData name="Lipani, Aldo" userId="3d811883-7188-4056-86e4-ebeb30c53017" providerId="ADAL" clId="{921D80D6-AAC6-E94E-9666-1D7D7ABB0FE6}" dt="2020-10-10T22:16:30.926" v="6582" actId="164"/>
          <ac:spMkLst>
            <pc:docMk/>
            <pc:sldMk cId="3137604784" sldId="272"/>
            <ac:spMk id="5" creationId="{1F533147-CE4C-1B4F-96C5-AC2A6D4B2697}"/>
          </ac:spMkLst>
        </pc:spChg>
        <pc:spChg chg="add mod">
          <ac:chgData name="Lipani, Aldo" userId="3d811883-7188-4056-86e4-ebeb30c53017" providerId="ADAL" clId="{921D80D6-AAC6-E94E-9666-1D7D7ABB0FE6}" dt="2020-10-10T22:16:30.926" v="6582" actId="164"/>
          <ac:spMkLst>
            <pc:docMk/>
            <pc:sldMk cId="3137604784" sldId="272"/>
            <ac:spMk id="8" creationId="{BDA37003-3C48-EF43-84FD-4C2C5FEB4727}"/>
          </ac:spMkLst>
        </pc:spChg>
        <pc:spChg chg="add mod">
          <ac:chgData name="Lipani, Aldo" userId="3d811883-7188-4056-86e4-ebeb30c53017" providerId="ADAL" clId="{921D80D6-AAC6-E94E-9666-1D7D7ABB0FE6}" dt="2020-10-10T22:16:30.926" v="6582" actId="164"/>
          <ac:spMkLst>
            <pc:docMk/>
            <pc:sldMk cId="3137604784" sldId="272"/>
            <ac:spMk id="9" creationId="{45F663CF-54D1-5948-9453-EB9E6095D374}"/>
          </ac:spMkLst>
        </pc:spChg>
        <pc:spChg chg="add mod">
          <ac:chgData name="Lipani, Aldo" userId="3d811883-7188-4056-86e4-ebeb30c53017" providerId="ADAL" clId="{921D80D6-AAC6-E94E-9666-1D7D7ABB0FE6}" dt="2020-10-10T22:16:30.926" v="6582" actId="164"/>
          <ac:spMkLst>
            <pc:docMk/>
            <pc:sldMk cId="3137604784" sldId="272"/>
            <ac:spMk id="10" creationId="{01F82FFC-2B74-9E46-83DF-4467C14698C8}"/>
          </ac:spMkLst>
        </pc:spChg>
        <pc:spChg chg="add del mod">
          <ac:chgData name="Lipani, Aldo" userId="3d811883-7188-4056-86e4-ebeb30c53017" providerId="ADAL" clId="{921D80D6-AAC6-E94E-9666-1D7D7ABB0FE6}" dt="2020-10-10T22:16:13.085" v="6579" actId="478"/>
          <ac:spMkLst>
            <pc:docMk/>
            <pc:sldMk cId="3137604784" sldId="272"/>
            <ac:spMk id="12" creationId="{B6FBEDC7-B044-B648-AACE-F0B4E6A47C15}"/>
          </ac:spMkLst>
        </pc:spChg>
        <pc:grpChg chg="add mod">
          <ac:chgData name="Lipani, Aldo" userId="3d811883-7188-4056-86e4-ebeb30c53017" providerId="ADAL" clId="{921D80D6-AAC6-E94E-9666-1D7D7ABB0FE6}" dt="2020-10-10T22:16:45.540" v="6583" actId="1076"/>
          <ac:grpSpMkLst>
            <pc:docMk/>
            <pc:sldMk cId="3137604784" sldId="272"/>
            <ac:grpSpMk id="4" creationId="{790E4F23-64B6-9747-B879-A072D358F6B4}"/>
          </ac:grpSpMkLst>
        </pc:grpChg>
        <pc:picChg chg="add del mod">
          <ac:chgData name="Lipani, Aldo" userId="3d811883-7188-4056-86e4-ebeb30c53017" providerId="ADAL" clId="{921D80D6-AAC6-E94E-9666-1D7D7ABB0FE6}" dt="2020-10-21T17:20:06.120" v="10805" actId="478"/>
          <ac:picMkLst>
            <pc:docMk/>
            <pc:sldMk cId="3137604784" sldId="272"/>
            <ac:picMk id="3" creationId="{1432FFB7-7B92-A147-A8F5-0A92E457C68E}"/>
          </ac:picMkLst>
        </pc:picChg>
        <pc:picChg chg="del">
          <ac:chgData name="Lipani, Aldo" userId="3d811883-7188-4056-86e4-ebeb30c53017" providerId="ADAL" clId="{921D80D6-AAC6-E94E-9666-1D7D7ABB0FE6}" dt="2020-10-10T22:15:44.701" v="6576" actId="478"/>
          <ac:picMkLst>
            <pc:docMk/>
            <pc:sldMk cId="3137604784" sldId="272"/>
            <ac:picMk id="11" creationId="{4E402B9B-3A63-FA45-888B-2BC5671F7BDA}"/>
          </ac:picMkLst>
        </pc:picChg>
        <pc:picChg chg="add mod">
          <ac:chgData name="Lipani, Aldo" userId="3d811883-7188-4056-86e4-ebeb30c53017" providerId="ADAL" clId="{921D80D6-AAC6-E94E-9666-1D7D7ABB0FE6}" dt="2020-10-21T17:20:10.728" v="10807" actId="1076"/>
          <ac:picMkLst>
            <pc:docMk/>
            <pc:sldMk cId="3137604784" sldId="272"/>
            <ac:picMk id="11" creationId="{C77FAA65-A075-AA4B-B23E-A69ACB94AEF8}"/>
          </ac:picMkLst>
        </pc:picChg>
        <pc:picChg chg="add mod">
          <ac:chgData name="Lipani, Aldo" userId="3d811883-7188-4056-86e4-ebeb30c53017" providerId="ADAL" clId="{921D80D6-AAC6-E94E-9666-1D7D7ABB0FE6}" dt="2020-10-10T22:18:13.441" v="6587" actId="1076"/>
          <ac:picMkLst>
            <pc:docMk/>
            <pc:sldMk cId="3137604784" sldId="272"/>
            <ac:picMk id="13" creationId="{A5C57AB6-F910-6A47-88B2-085BF7B347EC}"/>
          </ac:picMkLst>
        </pc:picChg>
        <pc:picChg chg="add mod">
          <ac:chgData name="Lipani, Aldo" userId="3d811883-7188-4056-86e4-ebeb30c53017" providerId="ADAL" clId="{921D80D6-AAC6-E94E-9666-1D7D7ABB0FE6}" dt="2020-10-10T22:18:26.202" v="6589" actId="1076"/>
          <ac:picMkLst>
            <pc:docMk/>
            <pc:sldMk cId="3137604784" sldId="272"/>
            <ac:picMk id="14" creationId="{16FDF0D7-5195-F640-B24A-5A6B2E06DF3D}"/>
          </ac:picMkLst>
        </pc:picChg>
        <pc:picChg chg="add mod">
          <ac:chgData name="Lipani, Aldo" userId="3d811883-7188-4056-86e4-ebeb30c53017" providerId="ADAL" clId="{921D80D6-AAC6-E94E-9666-1D7D7ABB0FE6}" dt="2020-10-10T22:22:43.117" v="6591" actId="1076"/>
          <ac:picMkLst>
            <pc:docMk/>
            <pc:sldMk cId="3137604784" sldId="272"/>
            <ac:picMk id="15" creationId="{F7907860-070C-2740-92E1-0C11A7977F19}"/>
          </ac:picMkLst>
        </pc:picChg>
        <pc:picChg chg="add mod">
          <ac:chgData name="Lipani, Aldo" userId="3d811883-7188-4056-86e4-ebeb30c53017" providerId="ADAL" clId="{921D80D6-AAC6-E94E-9666-1D7D7ABB0FE6}" dt="2020-10-10T22:26:08.964" v="6602" actId="1076"/>
          <ac:picMkLst>
            <pc:docMk/>
            <pc:sldMk cId="3137604784" sldId="272"/>
            <ac:picMk id="16" creationId="{2CF62247-EB43-C943-BDB6-283FC9A11579}"/>
          </ac:picMkLst>
        </pc:picChg>
        <pc:picChg chg="add del mod">
          <ac:chgData name="Lipani, Aldo" userId="3d811883-7188-4056-86e4-ebeb30c53017" providerId="ADAL" clId="{921D80D6-AAC6-E94E-9666-1D7D7ABB0FE6}" dt="2020-10-21T17:19:48.576" v="10801" actId="478"/>
          <ac:picMkLst>
            <pc:docMk/>
            <pc:sldMk cId="3137604784" sldId="272"/>
            <ac:picMk id="17" creationId="{9243E38A-209F-C04F-AE43-14F4BA4DB77E}"/>
          </ac:picMkLst>
        </pc:picChg>
        <pc:picChg chg="add mod">
          <ac:chgData name="Lipani, Aldo" userId="3d811883-7188-4056-86e4-ebeb30c53017" providerId="ADAL" clId="{921D80D6-AAC6-E94E-9666-1D7D7ABB0FE6}" dt="2020-10-10T22:28:11.775" v="6606" actId="1076"/>
          <ac:picMkLst>
            <pc:docMk/>
            <pc:sldMk cId="3137604784" sldId="272"/>
            <ac:picMk id="18" creationId="{F7D47E41-80A4-CF46-BF3A-2AB0248A3D86}"/>
          </ac:picMkLst>
        </pc:picChg>
        <pc:cxnChg chg="add mod">
          <ac:chgData name="Lipani, Aldo" userId="3d811883-7188-4056-86e4-ebeb30c53017" providerId="ADAL" clId="{921D80D6-AAC6-E94E-9666-1D7D7ABB0FE6}" dt="2020-10-10T22:16:30.926" v="6582" actId="164"/>
          <ac:cxnSpMkLst>
            <pc:docMk/>
            <pc:sldMk cId="3137604784" sldId="272"/>
            <ac:cxnSpMk id="6" creationId="{38D43655-819B-CA4B-BF38-4F451A23D647}"/>
          </ac:cxnSpMkLst>
        </pc:cxnChg>
        <pc:cxnChg chg="add mod">
          <ac:chgData name="Lipani, Aldo" userId="3d811883-7188-4056-86e4-ebeb30c53017" providerId="ADAL" clId="{921D80D6-AAC6-E94E-9666-1D7D7ABB0FE6}" dt="2020-10-10T22:16:30.926" v="6582" actId="164"/>
          <ac:cxnSpMkLst>
            <pc:docMk/>
            <pc:sldMk cId="3137604784" sldId="272"/>
            <ac:cxnSpMk id="7" creationId="{E0519D28-A46B-9B4A-8F9F-A63637A0D472}"/>
          </ac:cxnSpMkLst>
        </pc:cxnChg>
      </pc:sldChg>
      <pc:sldChg chg="addSp delSp modSp add mod">
        <pc:chgData name="Lipani, Aldo" userId="3d811883-7188-4056-86e4-ebeb30c53017" providerId="ADAL" clId="{921D80D6-AAC6-E94E-9666-1D7D7ABB0FE6}" dt="2020-10-10T23:07:18.491" v="6987" actId="1076"/>
        <pc:sldMkLst>
          <pc:docMk/>
          <pc:sldMk cId="1137034076" sldId="273"/>
        </pc:sldMkLst>
        <pc:spChg chg="mod">
          <ac:chgData name="Lipani, Aldo" userId="3d811883-7188-4056-86e4-ebeb30c53017" providerId="ADAL" clId="{921D80D6-AAC6-E94E-9666-1D7D7ABB0FE6}" dt="2020-10-10T22:29:02.450" v="6610" actId="20577"/>
          <ac:spMkLst>
            <pc:docMk/>
            <pc:sldMk cId="1137034076" sldId="273"/>
            <ac:spMk id="2" creationId="{BF53B92D-E6AD-F847-B1F7-F5708456D2F2}"/>
          </ac:spMkLst>
        </pc:spChg>
        <pc:spChg chg="add del mod">
          <ac:chgData name="Lipani, Aldo" userId="3d811883-7188-4056-86e4-ebeb30c53017" providerId="ADAL" clId="{921D80D6-AAC6-E94E-9666-1D7D7ABB0FE6}" dt="2020-10-10T22:57:05.177" v="6612"/>
          <ac:spMkLst>
            <pc:docMk/>
            <pc:sldMk cId="1137034076" sldId="273"/>
            <ac:spMk id="11" creationId="{9D2DCB49-372B-9E40-A19C-AF70B114C5AA}"/>
          </ac:spMkLst>
        </pc:spChg>
        <pc:spChg chg="add mod">
          <ac:chgData name="Lipani, Aldo" userId="3d811883-7188-4056-86e4-ebeb30c53017" providerId="ADAL" clId="{921D80D6-AAC6-E94E-9666-1D7D7ABB0FE6}" dt="2020-10-10T23:07:14.514" v="6985" actId="20577"/>
          <ac:spMkLst>
            <pc:docMk/>
            <pc:sldMk cId="1137034076" sldId="273"/>
            <ac:spMk id="21" creationId="{8C8939C7-0E57-A04C-BA57-B45E26EF9316}"/>
          </ac:spMkLst>
        </pc:spChg>
        <pc:grpChg chg="del">
          <ac:chgData name="Lipani, Aldo" userId="3d811883-7188-4056-86e4-ebeb30c53017" providerId="ADAL" clId="{921D80D6-AAC6-E94E-9666-1D7D7ABB0FE6}" dt="2020-10-10T22:29:05.586" v="6611" actId="478"/>
          <ac:grpSpMkLst>
            <pc:docMk/>
            <pc:sldMk cId="1137034076" sldId="273"/>
            <ac:grpSpMk id="4" creationId="{790E4F23-64B6-9747-B879-A072D358F6B4}"/>
          </ac:grpSpMkLst>
        </pc:grpChg>
        <pc:picChg chg="add mod">
          <ac:chgData name="Lipani, Aldo" userId="3d811883-7188-4056-86e4-ebeb30c53017" providerId="ADAL" clId="{921D80D6-AAC6-E94E-9666-1D7D7ABB0FE6}" dt="2020-10-10T23:07:17.359" v="6986" actId="1076"/>
          <ac:picMkLst>
            <pc:docMk/>
            <pc:sldMk cId="1137034076" sldId="273"/>
            <ac:picMk id="12" creationId="{65842340-7383-BD46-B1CF-3AA01F7190CC}"/>
          </ac:picMkLst>
        </pc:picChg>
        <pc:picChg chg="del">
          <ac:chgData name="Lipani, Aldo" userId="3d811883-7188-4056-86e4-ebeb30c53017" providerId="ADAL" clId="{921D80D6-AAC6-E94E-9666-1D7D7ABB0FE6}" dt="2020-10-10T22:29:05.586" v="6611" actId="478"/>
          <ac:picMkLst>
            <pc:docMk/>
            <pc:sldMk cId="1137034076" sldId="273"/>
            <ac:picMk id="13" creationId="{A5C57AB6-F910-6A47-88B2-085BF7B347EC}"/>
          </ac:picMkLst>
        </pc:picChg>
        <pc:picChg chg="del">
          <ac:chgData name="Lipani, Aldo" userId="3d811883-7188-4056-86e4-ebeb30c53017" providerId="ADAL" clId="{921D80D6-AAC6-E94E-9666-1D7D7ABB0FE6}" dt="2020-10-10T22:29:05.586" v="6611" actId="478"/>
          <ac:picMkLst>
            <pc:docMk/>
            <pc:sldMk cId="1137034076" sldId="273"/>
            <ac:picMk id="14" creationId="{16FDF0D7-5195-F640-B24A-5A6B2E06DF3D}"/>
          </ac:picMkLst>
        </pc:picChg>
        <pc:picChg chg="del">
          <ac:chgData name="Lipani, Aldo" userId="3d811883-7188-4056-86e4-ebeb30c53017" providerId="ADAL" clId="{921D80D6-AAC6-E94E-9666-1D7D7ABB0FE6}" dt="2020-10-10T22:29:05.586" v="6611" actId="478"/>
          <ac:picMkLst>
            <pc:docMk/>
            <pc:sldMk cId="1137034076" sldId="273"/>
            <ac:picMk id="15" creationId="{F7907860-070C-2740-92E1-0C11A7977F19}"/>
          </ac:picMkLst>
        </pc:picChg>
        <pc:picChg chg="del">
          <ac:chgData name="Lipani, Aldo" userId="3d811883-7188-4056-86e4-ebeb30c53017" providerId="ADAL" clId="{921D80D6-AAC6-E94E-9666-1D7D7ABB0FE6}" dt="2020-10-10T22:29:05.586" v="6611" actId="478"/>
          <ac:picMkLst>
            <pc:docMk/>
            <pc:sldMk cId="1137034076" sldId="273"/>
            <ac:picMk id="16" creationId="{2CF62247-EB43-C943-BDB6-283FC9A11579}"/>
          </ac:picMkLst>
        </pc:picChg>
        <pc:picChg chg="del">
          <ac:chgData name="Lipani, Aldo" userId="3d811883-7188-4056-86e4-ebeb30c53017" providerId="ADAL" clId="{921D80D6-AAC6-E94E-9666-1D7D7ABB0FE6}" dt="2020-10-10T22:29:05.586" v="6611" actId="478"/>
          <ac:picMkLst>
            <pc:docMk/>
            <pc:sldMk cId="1137034076" sldId="273"/>
            <ac:picMk id="17" creationId="{9243E38A-209F-C04F-AE43-14F4BA4DB77E}"/>
          </ac:picMkLst>
        </pc:picChg>
        <pc:picChg chg="del">
          <ac:chgData name="Lipani, Aldo" userId="3d811883-7188-4056-86e4-ebeb30c53017" providerId="ADAL" clId="{921D80D6-AAC6-E94E-9666-1D7D7ABB0FE6}" dt="2020-10-10T22:29:05.586" v="6611" actId="478"/>
          <ac:picMkLst>
            <pc:docMk/>
            <pc:sldMk cId="1137034076" sldId="273"/>
            <ac:picMk id="18" creationId="{F7D47E41-80A4-CF46-BF3A-2AB0248A3D86}"/>
          </ac:picMkLst>
        </pc:picChg>
        <pc:picChg chg="add del mod">
          <ac:chgData name="Lipani, Aldo" userId="3d811883-7188-4056-86e4-ebeb30c53017" providerId="ADAL" clId="{921D80D6-AAC6-E94E-9666-1D7D7ABB0FE6}" dt="2020-10-10T23:03:50.128" v="6622" actId="478"/>
          <ac:picMkLst>
            <pc:docMk/>
            <pc:sldMk cId="1137034076" sldId="273"/>
            <ac:picMk id="19" creationId="{93A36CEA-3D05-6C48-B434-7F283791A064}"/>
          </ac:picMkLst>
        </pc:picChg>
        <pc:picChg chg="add mod">
          <ac:chgData name="Lipani, Aldo" userId="3d811883-7188-4056-86e4-ebeb30c53017" providerId="ADAL" clId="{921D80D6-AAC6-E94E-9666-1D7D7ABB0FE6}" dt="2020-10-10T23:07:18.491" v="6987" actId="1076"/>
          <ac:picMkLst>
            <pc:docMk/>
            <pc:sldMk cId="1137034076" sldId="273"/>
            <ac:picMk id="20" creationId="{178A2FC9-5A58-ED42-8E1C-EF2E47B26185}"/>
          </ac:picMkLst>
        </pc:picChg>
        <pc:cxnChg chg="mod">
          <ac:chgData name="Lipani, Aldo" userId="3d811883-7188-4056-86e4-ebeb30c53017" providerId="ADAL" clId="{921D80D6-AAC6-E94E-9666-1D7D7ABB0FE6}" dt="2020-10-10T22:29:05.586" v="6611" actId="478"/>
          <ac:cxnSpMkLst>
            <pc:docMk/>
            <pc:sldMk cId="1137034076" sldId="273"/>
            <ac:cxnSpMk id="6" creationId="{38D43655-819B-CA4B-BF38-4F451A23D647}"/>
          </ac:cxnSpMkLst>
        </pc:cxnChg>
        <pc:cxnChg chg="mod">
          <ac:chgData name="Lipani, Aldo" userId="3d811883-7188-4056-86e4-ebeb30c53017" providerId="ADAL" clId="{921D80D6-AAC6-E94E-9666-1D7D7ABB0FE6}" dt="2020-10-10T22:29:05.586" v="6611" actId="478"/>
          <ac:cxnSpMkLst>
            <pc:docMk/>
            <pc:sldMk cId="1137034076" sldId="273"/>
            <ac:cxnSpMk id="7" creationId="{E0519D28-A46B-9B4A-8F9F-A63637A0D472}"/>
          </ac:cxnSpMkLst>
        </pc:cxnChg>
      </pc:sldChg>
      <pc:sldChg chg="addSp delSp modSp add mod">
        <pc:chgData name="Lipani, Aldo" userId="3d811883-7188-4056-86e4-ebeb30c53017" providerId="ADAL" clId="{921D80D6-AAC6-E94E-9666-1D7D7ABB0FE6}" dt="2020-10-15T20:11:26.743" v="8259" actId="20577"/>
        <pc:sldMkLst>
          <pc:docMk/>
          <pc:sldMk cId="3896616462" sldId="274"/>
        </pc:sldMkLst>
        <pc:spChg chg="mod">
          <ac:chgData name="Lipani, Aldo" userId="3d811883-7188-4056-86e4-ebeb30c53017" providerId="ADAL" clId="{921D80D6-AAC6-E94E-9666-1D7D7ABB0FE6}" dt="2020-10-15T20:09:41.753" v="7956" actId="20577"/>
          <ac:spMkLst>
            <pc:docMk/>
            <pc:sldMk cId="3896616462" sldId="274"/>
            <ac:spMk id="2" creationId="{BF53B92D-E6AD-F847-B1F7-F5708456D2F2}"/>
          </ac:spMkLst>
        </pc:spChg>
        <pc:spChg chg="add del mod">
          <ac:chgData name="Lipani, Aldo" userId="3d811883-7188-4056-86e4-ebeb30c53017" providerId="ADAL" clId="{921D80D6-AAC6-E94E-9666-1D7D7ABB0FE6}" dt="2020-10-10T23:23:57.971" v="7019" actId="21"/>
          <ac:spMkLst>
            <pc:docMk/>
            <pc:sldMk cId="3896616462" sldId="274"/>
            <ac:spMk id="4" creationId="{A0CF1920-DCA1-9443-A413-5F1CDDB83F25}"/>
          </ac:spMkLst>
        </pc:spChg>
        <pc:spChg chg="add mod">
          <ac:chgData name="Lipani, Aldo" userId="3d811883-7188-4056-86e4-ebeb30c53017" providerId="ADAL" clId="{921D80D6-AAC6-E94E-9666-1D7D7ABB0FE6}" dt="2020-10-15T20:11:26.743" v="8259" actId="20577"/>
          <ac:spMkLst>
            <pc:docMk/>
            <pc:sldMk cId="3896616462" sldId="274"/>
            <ac:spMk id="8" creationId="{A01ED035-88D5-8B4D-B5D8-C7FE4028CD44}"/>
          </ac:spMkLst>
        </pc:spChg>
        <pc:spChg chg="del">
          <ac:chgData name="Lipani, Aldo" userId="3d811883-7188-4056-86e4-ebeb30c53017" providerId="ADAL" clId="{921D80D6-AAC6-E94E-9666-1D7D7ABB0FE6}" dt="2020-10-10T23:24:00.666" v="7020" actId="478"/>
          <ac:spMkLst>
            <pc:docMk/>
            <pc:sldMk cId="3896616462" sldId="274"/>
            <ac:spMk id="21" creationId="{8C8939C7-0E57-A04C-BA57-B45E26EF9316}"/>
          </ac:spMkLst>
        </pc:spChg>
        <pc:picChg chg="del">
          <ac:chgData name="Lipani, Aldo" userId="3d811883-7188-4056-86e4-ebeb30c53017" providerId="ADAL" clId="{921D80D6-AAC6-E94E-9666-1D7D7ABB0FE6}" dt="2020-10-10T23:23:53.698" v="7018" actId="478"/>
          <ac:picMkLst>
            <pc:docMk/>
            <pc:sldMk cId="3896616462" sldId="274"/>
            <ac:picMk id="12" creationId="{65842340-7383-BD46-B1CF-3AA01F7190CC}"/>
          </ac:picMkLst>
        </pc:picChg>
        <pc:picChg chg="del">
          <ac:chgData name="Lipani, Aldo" userId="3d811883-7188-4056-86e4-ebeb30c53017" providerId="ADAL" clId="{921D80D6-AAC6-E94E-9666-1D7D7ABB0FE6}" dt="2020-10-10T23:23:53.273" v="7017" actId="478"/>
          <ac:picMkLst>
            <pc:docMk/>
            <pc:sldMk cId="3896616462" sldId="274"/>
            <ac:picMk id="20" creationId="{178A2FC9-5A58-ED42-8E1C-EF2E47B26185}"/>
          </ac:picMkLst>
        </pc:picChg>
      </pc:sldChg>
      <pc:sldChg chg="modSp add mod">
        <pc:chgData name="Lipani, Aldo" userId="3d811883-7188-4056-86e4-ebeb30c53017" providerId="ADAL" clId="{921D80D6-AAC6-E94E-9666-1D7D7ABB0FE6}" dt="2020-10-15T19:59:32.776" v="7821" actId="21"/>
        <pc:sldMkLst>
          <pc:docMk/>
          <pc:sldMk cId="2822622978" sldId="275"/>
        </pc:sldMkLst>
        <pc:spChg chg="mod">
          <ac:chgData name="Lipani, Aldo" userId="3d811883-7188-4056-86e4-ebeb30c53017" providerId="ADAL" clId="{921D80D6-AAC6-E94E-9666-1D7D7ABB0FE6}" dt="2020-10-15T19:35:26.219" v="7292" actId="20577"/>
          <ac:spMkLst>
            <pc:docMk/>
            <pc:sldMk cId="2822622978" sldId="275"/>
            <ac:spMk id="2" creationId="{729ACA41-21D1-6542-8C70-5CC6D3434793}"/>
          </ac:spMkLst>
        </pc:spChg>
        <pc:spChg chg="mod">
          <ac:chgData name="Lipani, Aldo" userId="3d811883-7188-4056-86e4-ebeb30c53017" providerId="ADAL" clId="{921D80D6-AAC6-E94E-9666-1D7D7ABB0FE6}" dt="2020-10-15T19:59:32.776" v="7821" actId="21"/>
          <ac:spMkLst>
            <pc:docMk/>
            <pc:sldMk cId="2822622978" sldId="275"/>
            <ac:spMk id="3" creationId="{CFB9387E-6A71-7043-A3BC-B91EAAE8B756}"/>
          </ac:spMkLst>
        </pc:spChg>
      </pc:sldChg>
      <pc:sldChg chg="modSp add mod">
        <pc:chgData name="Lipani, Aldo" userId="3d811883-7188-4056-86e4-ebeb30c53017" providerId="ADAL" clId="{921D80D6-AAC6-E94E-9666-1D7D7ABB0FE6}" dt="2020-10-15T20:03:48.565" v="7923" actId="20577"/>
        <pc:sldMkLst>
          <pc:docMk/>
          <pc:sldMk cId="534838233" sldId="276"/>
        </pc:sldMkLst>
        <pc:spChg chg="mod">
          <ac:chgData name="Lipani, Aldo" userId="3d811883-7188-4056-86e4-ebeb30c53017" providerId="ADAL" clId="{921D80D6-AAC6-E94E-9666-1D7D7ABB0FE6}" dt="2020-10-15T19:59:40.847" v="7838" actId="20577"/>
          <ac:spMkLst>
            <pc:docMk/>
            <pc:sldMk cId="534838233" sldId="276"/>
            <ac:spMk id="2" creationId="{39A91C06-A1F2-A94F-842E-5C0296D26979}"/>
          </ac:spMkLst>
        </pc:spChg>
        <pc:spChg chg="mod">
          <ac:chgData name="Lipani, Aldo" userId="3d811883-7188-4056-86e4-ebeb30c53017" providerId="ADAL" clId="{921D80D6-AAC6-E94E-9666-1D7D7ABB0FE6}" dt="2020-10-15T20:03:48.565" v="7923" actId="20577"/>
          <ac:spMkLst>
            <pc:docMk/>
            <pc:sldMk cId="534838233" sldId="276"/>
            <ac:spMk id="3" creationId="{891FFC2D-5308-8A44-9EB4-A0FFE9759D69}"/>
          </ac:spMkLst>
        </pc:spChg>
      </pc:sldChg>
      <pc:sldChg chg="modSp add mod">
        <pc:chgData name="Lipani, Aldo" userId="3d811883-7188-4056-86e4-ebeb30c53017" providerId="ADAL" clId="{921D80D6-AAC6-E94E-9666-1D7D7ABB0FE6}" dt="2020-10-15T20:19:31.114" v="8955" actId="20577"/>
        <pc:sldMkLst>
          <pc:docMk/>
          <pc:sldMk cId="3624635760" sldId="277"/>
        </pc:sldMkLst>
        <pc:spChg chg="mod">
          <ac:chgData name="Lipani, Aldo" userId="3d811883-7188-4056-86e4-ebeb30c53017" providerId="ADAL" clId="{921D80D6-AAC6-E94E-9666-1D7D7ABB0FE6}" dt="2020-10-15T20:15:10.038" v="8608" actId="20577"/>
          <ac:spMkLst>
            <pc:docMk/>
            <pc:sldMk cId="3624635760" sldId="277"/>
            <ac:spMk id="2" creationId="{75BFEC2E-FD39-3E4F-BA41-2C9A984D6A79}"/>
          </ac:spMkLst>
        </pc:spChg>
        <pc:spChg chg="mod">
          <ac:chgData name="Lipani, Aldo" userId="3d811883-7188-4056-86e4-ebeb30c53017" providerId="ADAL" clId="{921D80D6-AAC6-E94E-9666-1D7D7ABB0FE6}" dt="2020-10-15T20:19:31.114" v="8955" actId="20577"/>
          <ac:spMkLst>
            <pc:docMk/>
            <pc:sldMk cId="3624635760" sldId="277"/>
            <ac:spMk id="3" creationId="{9CDCFA41-D31B-0547-B455-EB76ED5D2A80}"/>
          </ac:spMkLst>
        </pc:spChg>
      </pc:sldChg>
      <pc:sldChg chg="addSp modSp add mod">
        <pc:chgData name="Lipani, Aldo" userId="3d811883-7188-4056-86e4-ebeb30c53017" providerId="ADAL" clId="{921D80D6-AAC6-E94E-9666-1D7D7ABB0FE6}" dt="2020-10-15T20:25:34.032" v="8986" actId="1076"/>
        <pc:sldMkLst>
          <pc:docMk/>
          <pc:sldMk cId="1945434370" sldId="278"/>
        </pc:sldMkLst>
        <pc:spChg chg="mod">
          <ac:chgData name="Lipani, Aldo" userId="3d811883-7188-4056-86e4-ebeb30c53017" providerId="ADAL" clId="{921D80D6-AAC6-E94E-9666-1D7D7ABB0FE6}" dt="2020-10-15T20:21:07.487" v="8972" actId="20577"/>
          <ac:spMkLst>
            <pc:docMk/>
            <pc:sldMk cId="1945434370" sldId="278"/>
            <ac:spMk id="2" creationId="{C517F97E-966C-7541-ADDA-49FCFB2326AA}"/>
          </ac:spMkLst>
        </pc:spChg>
        <pc:picChg chg="add mod">
          <ac:chgData name="Lipani, Aldo" userId="3d811883-7188-4056-86e4-ebeb30c53017" providerId="ADAL" clId="{921D80D6-AAC6-E94E-9666-1D7D7ABB0FE6}" dt="2020-10-15T20:25:34.032" v="8986" actId="1076"/>
          <ac:picMkLst>
            <pc:docMk/>
            <pc:sldMk cId="1945434370" sldId="278"/>
            <ac:picMk id="4" creationId="{7F40E73D-6429-1F4A-B395-3484F40B4526}"/>
          </ac:picMkLst>
        </pc:picChg>
      </pc:sldChg>
      <pc:sldChg chg="delSp modSp add mod">
        <pc:chgData name="Lipani, Aldo" userId="3d811883-7188-4056-86e4-ebeb30c53017" providerId="ADAL" clId="{921D80D6-AAC6-E94E-9666-1D7D7ABB0FE6}" dt="2020-10-15T20:27:49.301" v="9362" actId="313"/>
        <pc:sldMkLst>
          <pc:docMk/>
          <pc:sldMk cId="429842140" sldId="279"/>
        </pc:sldMkLst>
        <pc:spChg chg="mod">
          <ac:chgData name="Lipani, Aldo" userId="3d811883-7188-4056-86e4-ebeb30c53017" providerId="ADAL" clId="{921D80D6-AAC6-E94E-9666-1D7D7ABB0FE6}" dt="2020-10-15T20:25:43.345" v="8989" actId="20577"/>
          <ac:spMkLst>
            <pc:docMk/>
            <pc:sldMk cId="429842140" sldId="279"/>
            <ac:spMk id="2" creationId="{C517F97E-966C-7541-ADDA-49FCFB2326AA}"/>
          </ac:spMkLst>
        </pc:spChg>
        <pc:spChg chg="mod">
          <ac:chgData name="Lipani, Aldo" userId="3d811883-7188-4056-86e4-ebeb30c53017" providerId="ADAL" clId="{921D80D6-AAC6-E94E-9666-1D7D7ABB0FE6}" dt="2020-10-15T20:27:49.301" v="9362" actId="313"/>
          <ac:spMkLst>
            <pc:docMk/>
            <pc:sldMk cId="429842140" sldId="279"/>
            <ac:spMk id="3" creationId="{C613DDD9-32FD-A84C-A213-88F0B1AA3A0B}"/>
          </ac:spMkLst>
        </pc:spChg>
        <pc:picChg chg="del">
          <ac:chgData name="Lipani, Aldo" userId="3d811883-7188-4056-86e4-ebeb30c53017" providerId="ADAL" clId="{921D80D6-AAC6-E94E-9666-1D7D7ABB0FE6}" dt="2020-10-15T20:25:40.792" v="8988" actId="478"/>
          <ac:picMkLst>
            <pc:docMk/>
            <pc:sldMk cId="429842140" sldId="279"/>
            <ac:picMk id="4" creationId="{7F40E73D-6429-1F4A-B395-3484F40B4526}"/>
          </ac:picMkLst>
        </pc:picChg>
      </pc:sldChg>
      <pc:sldChg chg="addSp modSp add mod">
        <pc:chgData name="Lipani, Aldo" userId="3d811883-7188-4056-86e4-ebeb30c53017" providerId="ADAL" clId="{921D80D6-AAC6-E94E-9666-1D7D7ABB0FE6}" dt="2020-10-15T22:37:41.999" v="9626" actId="1076"/>
        <pc:sldMkLst>
          <pc:docMk/>
          <pc:sldMk cId="157566318" sldId="280"/>
        </pc:sldMkLst>
        <pc:spChg chg="mod">
          <ac:chgData name="Lipani, Aldo" userId="3d811883-7188-4056-86e4-ebeb30c53017" providerId="ADAL" clId="{921D80D6-AAC6-E94E-9666-1D7D7ABB0FE6}" dt="2020-10-15T22:00:12.625" v="9386" actId="20577"/>
          <ac:spMkLst>
            <pc:docMk/>
            <pc:sldMk cId="157566318" sldId="280"/>
            <ac:spMk id="2" creationId="{C517F97E-966C-7541-ADDA-49FCFB2326AA}"/>
          </ac:spMkLst>
        </pc:spChg>
        <pc:spChg chg="mod">
          <ac:chgData name="Lipani, Aldo" userId="3d811883-7188-4056-86e4-ebeb30c53017" providerId="ADAL" clId="{921D80D6-AAC6-E94E-9666-1D7D7ABB0FE6}" dt="2020-10-15T22:34:42.274" v="9621" actId="20577"/>
          <ac:spMkLst>
            <pc:docMk/>
            <pc:sldMk cId="157566318" sldId="280"/>
            <ac:spMk id="3" creationId="{C613DDD9-32FD-A84C-A213-88F0B1AA3A0B}"/>
          </ac:spMkLst>
        </pc:spChg>
        <pc:picChg chg="add mod">
          <ac:chgData name="Lipani, Aldo" userId="3d811883-7188-4056-86e4-ebeb30c53017" providerId="ADAL" clId="{921D80D6-AAC6-E94E-9666-1D7D7ABB0FE6}" dt="2020-10-15T22:37:41.999" v="9626" actId="1076"/>
          <ac:picMkLst>
            <pc:docMk/>
            <pc:sldMk cId="157566318" sldId="280"/>
            <ac:picMk id="4" creationId="{5BA060A2-835D-3A41-93C0-40BED5A3BDD9}"/>
          </ac:picMkLst>
        </pc:picChg>
      </pc:sldChg>
      <pc:sldChg chg="addSp delSp modSp add mod">
        <pc:chgData name="Lipani, Aldo" userId="3d811883-7188-4056-86e4-ebeb30c53017" providerId="ADAL" clId="{921D80D6-AAC6-E94E-9666-1D7D7ABB0FE6}" dt="2020-10-21T15:13:10.215" v="10145" actId="20577"/>
        <pc:sldMkLst>
          <pc:docMk/>
          <pc:sldMk cId="2313303029" sldId="281"/>
        </pc:sldMkLst>
        <pc:spChg chg="mod">
          <ac:chgData name="Lipani, Aldo" userId="3d811883-7188-4056-86e4-ebeb30c53017" providerId="ADAL" clId="{921D80D6-AAC6-E94E-9666-1D7D7ABB0FE6}" dt="2020-10-15T22:40:08.271" v="9646" actId="20577"/>
          <ac:spMkLst>
            <pc:docMk/>
            <pc:sldMk cId="2313303029" sldId="281"/>
            <ac:spMk id="2" creationId="{C517F97E-966C-7541-ADDA-49FCFB2326AA}"/>
          </ac:spMkLst>
        </pc:spChg>
        <pc:spChg chg="mod">
          <ac:chgData name="Lipani, Aldo" userId="3d811883-7188-4056-86e4-ebeb30c53017" providerId="ADAL" clId="{921D80D6-AAC6-E94E-9666-1D7D7ABB0FE6}" dt="2020-10-21T15:13:10.215" v="10145" actId="20577"/>
          <ac:spMkLst>
            <pc:docMk/>
            <pc:sldMk cId="2313303029" sldId="281"/>
            <ac:spMk id="3" creationId="{C613DDD9-32FD-A84C-A213-88F0B1AA3A0B}"/>
          </ac:spMkLst>
        </pc:spChg>
        <pc:spChg chg="add mod">
          <ac:chgData name="Lipani, Aldo" userId="3d811883-7188-4056-86e4-ebeb30c53017" providerId="ADAL" clId="{921D80D6-AAC6-E94E-9666-1D7D7ABB0FE6}" dt="2020-10-21T15:01:43.574" v="10056" actId="404"/>
          <ac:spMkLst>
            <pc:docMk/>
            <pc:sldMk cId="2313303029" sldId="281"/>
            <ac:spMk id="4" creationId="{61E3C8E3-EE0A-0E4A-A174-05C2EABB7307}"/>
          </ac:spMkLst>
        </pc:spChg>
        <pc:spChg chg="add mod">
          <ac:chgData name="Lipani, Aldo" userId="3d811883-7188-4056-86e4-ebeb30c53017" providerId="ADAL" clId="{921D80D6-AAC6-E94E-9666-1D7D7ABB0FE6}" dt="2020-10-21T15:01:43.574" v="10056" actId="404"/>
          <ac:spMkLst>
            <pc:docMk/>
            <pc:sldMk cId="2313303029" sldId="281"/>
            <ac:spMk id="5" creationId="{AE5176B9-810E-954E-9805-8B7817CB4EE9}"/>
          </ac:spMkLst>
        </pc:spChg>
        <pc:spChg chg="add mod">
          <ac:chgData name="Lipani, Aldo" userId="3d811883-7188-4056-86e4-ebeb30c53017" providerId="ADAL" clId="{921D80D6-AAC6-E94E-9666-1D7D7ABB0FE6}" dt="2020-10-21T15:01:43.574" v="10056" actId="404"/>
          <ac:spMkLst>
            <pc:docMk/>
            <pc:sldMk cId="2313303029" sldId="281"/>
            <ac:spMk id="6" creationId="{5811359C-259E-7A46-92DC-FFC8158D24B8}"/>
          </ac:spMkLst>
        </pc:spChg>
        <pc:spChg chg="add mod">
          <ac:chgData name="Lipani, Aldo" userId="3d811883-7188-4056-86e4-ebeb30c53017" providerId="ADAL" clId="{921D80D6-AAC6-E94E-9666-1D7D7ABB0FE6}" dt="2020-10-21T15:01:43.574" v="10056" actId="404"/>
          <ac:spMkLst>
            <pc:docMk/>
            <pc:sldMk cId="2313303029" sldId="281"/>
            <ac:spMk id="7" creationId="{50C71897-8E82-E74B-B83D-1B42EE71303F}"/>
          </ac:spMkLst>
        </pc:spChg>
        <pc:spChg chg="add mod">
          <ac:chgData name="Lipani, Aldo" userId="3d811883-7188-4056-86e4-ebeb30c53017" providerId="ADAL" clId="{921D80D6-AAC6-E94E-9666-1D7D7ABB0FE6}" dt="2020-10-21T15:01:43.574" v="10056" actId="404"/>
          <ac:spMkLst>
            <pc:docMk/>
            <pc:sldMk cId="2313303029" sldId="281"/>
            <ac:spMk id="8" creationId="{2253DA3B-3CD7-444D-AFB2-272C791660D4}"/>
          </ac:spMkLst>
        </pc:spChg>
        <pc:spChg chg="add mod">
          <ac:chgData name="Lipani, Aldo" userId="3d811883-7188-4056-86e4-ebeb30c53017" providerId="ADAL" clId="{921D80D6-AAC6-E94E-9666-1D7D7ABB0FE6}" dt="2020-10-21T15:01:43.574" v="10056" actId="404"/>
          <ac:spMkLst>
            <pc:docMk/>
            <pc:sldMk cId="2313303029" sldId="281"/>
            <ac:spMk id="9" creationId="{73E89735-A180-0848-87DF-950C25D0976B}"/>
          </ac:spMkLst>
        </pc:spChg>
        <pc:spChg chg="add mod">
          <ac:chgData name="Lipani, Aldo" userId="3d811883-7188-4056-86e4-ebeb30c53017" providerId="ADAL" clId="{921D80D6-AAC6-E94E-9666-1D7D7ABB0FE6}" dt="2020-10-21T15:01:43.574" v="10056" actId="404"/>
          <ac:spMkLst>
            <pc:docMk/>
            <pc:sldMk cId="2313303029" sldId="281"/>
            <ac:spMk id="10" creationId="{11210232-7E22-7349-979F-BC60AED4FE8D}"/>
          </ac:spMkLst>
        </pc:spChg>
        <pc:spChg chg="add mod">
          <ac:chgData name="Lipani, Aldo" userId="3d811883-7188-4056-86e4-ebeb30c53017" providerId="ADAL" clId="{921D80D6-AAC6-E94E-9666-1D7D7ABB0FE6}" dt="2020-10-21T15:01:43.574" v="10056" actId="404"/>
          <ac:spMkLst>
            <pc:docMk/>
            <pc:sldMk cId="2313303029" sldId="281"/>
            <ac:spMk id="11" creationId="{0286A871-CDCF-8046-A526-958636574E8D}"/>
          </ac:spMkLst>
        </pc:spChg>
        <pc:spChg chg="add mod">
          <ac:chgData name="Lipani, Aldo" userId="3d811883-7188-4056-86e4-ebeb30c53017" providerId="ADAL" clId="{921D80D6-AAC6-E94E-9666-1D7D7ABB0FE6}" dt="2020-10-21T15:01:43.574" v="10056" actId="404"/>
          <ac:spMkLst>
            <pc:docMk/>
            <pc:sldMk cId="2313303029" sldId="281"/>
            <ac:spMk id="12" creationId="{1BD54C39-3052-5044-B14B-4FEBF09233FC}"/>
          </ac:spMkLst>
        </pc:spChg>
        <pc:spChg chg="add mod">
          <ac:chgData name="Lipani, Aldo" userId="3d811883-7188-4056-86e4-ebeb30c53017" providerId="ADAL" clId="{921D80D6-AAC6-E94E-9666-1D7D7ABB0FE6}" dt="2020-10-21T15:01:43.574" v="10056" actId="404"/>
          <ac:spMkLst>
            <pc:docMk/>
            <pc:sldMk cId="2313303029" sldId="281"/>
            <ac:spMk id="13" creationId="{F76FD05A-4AF5-664A-8C2E-255A7EF2C624}"/>
          </ac:spMkLst>
        </pc:spChg>
        <pc:spChg chg="add mod">
          <ac:chgData name="Lipani, Aldo" userId="3d811883-7188-4056-86e4-ebeb30c53017" providerId="ADAL" clId="{921D80D6-AAC6-E94E-9666-1D7D7ABB0FE6}" dt="2020-10-21T15:01:43.574" v="10056" actId="404"/>
          <ac:spMkLst>
            <pc:docMk/>
            <pc:sldMk cId="2313303029" sldId="281"/>
            <ac:spMk id="14" creationId="{FC2C0E93-5C4C-D54E-8617-42E75FE945ED}"/>
          </ac:spMkLst>
        </pc:spChg>
        <pc:spChg chg="add mod">
          <ac:chgData name="Lipani, Aldo" userId="3d811883-7188-4056-86e4-ebeb30c53017" providerId="ADAL" clId="{921D80D6-AAC6-E94E-9666-1D7D7ABB0FE6}" dt="2020-10-21T15:01:43.574" v="10056" actId="404"/>
          <ac:spMkLst>
            <pc:docMk/>
            <pc:sldMk cId="2313303029" sldId="281"/>
            <ac:spMk id="15" creationId="{2A1C9C69-4C47-ED45-A7A0-B1A7389EB2EC}"/>
          </ac:spMkLst>
        </pc:spChg>
        <pc:spChg chg="add mod">
          <ac:chgData name="Lipani, Aldo" userId="3d811883-7188-4056-86e4-ebeb30c53017" providerId="ADAL" clId="{921D80D6-AAC6-E94E-9666-1D7D7ABB0FE6}" dt="2020-10-21T15:01:43.574" v="10056" actId="404"/>
          <ac:spMkLst>
            <pc:docMk/>
            <pc:sldMk cId="2313303029" sldId="281"/>
            <ac:spMk id="16" creationId="{91A3B7E1-CCF0-BC45-B34F-8E0E1B81EBAB}"/>
          </ac:spMkLst>
        </pc:spChg>
        <pc:spChg chg="add mod">
          <ac:chgData name="Lipani, Aldo" userId="3d811883-7188-4056-86e4-ebeb30c53017" providerId="ADAL" clId="{921D80D6-AAC6-E94E-9666-1D7D7ABB0FE6}" dt="2020-10-21T15:01:43.574" v="10056" actId="404"/>
          <ac:spMkLst>
            <pc:docMk/>
            <pc:sldMk cId="2313303029" sldId="281"/>
            <ac:spMk id="17" creationId="{1A9EFDD6-4F4A-D74D-B10F-2E627528377B}"/>
          </ac:spMkLst>
        </pc:spChg>
        <pc:spChg chg="add mod">
          <ac:chgData name="Lipani, Aldo" userId="3d811883-7188-4056-86e4-ebeb30c53017" providerId="ADAL" clId="{921D80D6-AAC6-E94E-9666-1D7D7ABB0FE6}" dt="2020-10-21T15:01:43.574" v="10056" actId="404"/>
          <ac:spMkLst>
            <pc:docMk/>
            <pc:sldMk cId="2313303029" sldId="281"/>
            <ac:spMk id="18" creationId="{39CD9445-9185-4C44-81B9-39EA64BF0EF1}"/>
          </ac:spMkLst>
        </pc:spChg>
        <pc:spChg chg="add mod">
          <ac:chgData name="Lipani, Aldo" userId="3d811883-7188-4056-86e4-ebeb30c53017" providerId="ADAL" clId="{921D80D6-AAC6-E94E-9666-1D7D7ABB0FE6}" dt="2020-10-21T15:01:43.574" v="10056" actId="404"/>
          <ac:spMkLst>
            <pc:docMk/>
            <pc:sldMk cId="2313303029" sldId="281"/>
            <ac:spMk id="19" creationId="{C13FC19A-ABC9-CF43-B2AE-6C7ADEC13190}"/>
          </ac:spMkLst>
        </pc:spChg>
        <pc:spChg chg="add del mod">
          <ac:chgData name="Lipani, Aldo" userId="3d811883-7188-4056-86e4-ebeb30c53017" providerId="ADAL" clId="{921D80D6-AAC6-E94E-9666-1D7D7ABB0FE6}" dt="2020-10-21T15:05:01.970" v="10094"/>
          <ac:spMkLst>
            <pc:docMk/>
            <pc:sldMk cId="2313303029" sldId="281"/>
            <ac:spMk id="50" creationId="{02A243DC-BA2B-4F49-8835-E0F581A69FF2}"/>
          </ac:spMkLst>
        </pc:spChg>
        <pc:grpChg chg="add mod">
          <ac:chgData name="Lipani, Aldo" userId="3d811883-7188-4056-86e4-ebeb30c53017" providerId="ADAL" clId="{921D80D6-AAC6-E94E-9666-1D7D7ABB0FE6}" dt="2020-10-21T15:11:26.775" v="10110" actId="1076"/>
          <ac:grpSpMkLst>
            <pc:docMk/>
            <pc:sldMk cId="2313303029" sldId="281"/>
            <ac:grpSpMk id="28" creationId="{DE1CCD1A-84B4-674E-AFFA-487ED222A8A3}"/>
          </ac:grpSpMkLst>
        </pc:grpChg>
        <pc:picChg chg="del">
          <ac:chgData name="Lipani, Aldo" userId="3d811883-7188-4056-86e4-ebeb30c53017" providerId="ADAL" clId="{921D80D6-AAC6-E94E-9666-1D7D7ABB0FE6}" dt="2020-10-15T22:41:06.217" v="9647" actId="478"/>
          <ac:picMkLst>
            <pc:docMk/>
            <pc:sldMk cId="2313303029" sldId="281"/>
            <ac:picMk id="4" creationId="{5BA060A2-835D-3A41-93C0-40BED5A3BDD9}"/>
          </ac:picMkLst>
        </pc:picChg>
        <pc:picChg chg="add mod">
          <ac:chgData name="Lipani, Aldo" userId="3d811883-7188-4056-86e4-ebeb30c53017" providerId="ADAL" clId="{921D80D6-AAC6-E94E-9666-1D7D7ABB0FE6}" dt="2020-10-21T15:11:29.019" v="10111" actId="1076"/>
          <ac:picMkLst>
            <pc:docMk/>
            <pc:sldMk cId="2313303029" sldId="281"/>
            <ac:picMk id="51" creationId="{F70B98A6-9503-8A40-B311-F3639BFE9490}"/>
          </ac:picMkLst>
        </pc:picChg>
        <pc:cxnChg chg="add mod">
          <ac:chgData name="Lipani, Aldo" userId="3d811883-7188-4056-86e4-ebeb30c53017" providerId="ADAL" clId="{921D80D6-AAC6-E94E-9666-1D7D7ABB0FE6}" dt="2020-10-21T15:01:36.308" v="10052" actId="164"/>
          <ac:cxnSpMkLst>
            <pc:docMk/>
            <pc:sldMk cId="2313303029" sldId="281"/>
            <ac:cxnSpMk id="20" creationId="{46F9A198-63C3-C24C-8360-BE95EBECAE48}"/>
          </ac:cxnSpMkLst>
        </pc:cxnChg>
        <pc:cxnChg chg="add mod">
          <ac:chgData name="Lipani, Aldo" userId="3d811883-7188-4056-86e4-ebeb30c53017" providerId="ADAL" clId="{921D80D6-AAC6-E94E-9666-1D7D7ABB0FE6}" dt="2020-10-21T15:01:36.308" v="10052" actId="164"/>
          <ac:cxnSpMkLst>
            <pc:docMk/>
            <pc:sldMk cId="2313303029" sldId="281"/>
            <ac:cxnSpMk id="21" creationId="{89679E4C-A4BF-1B43-904C-2EBEC8CC38DF}"/>
          </ac:cxnSpMkLst>
        </pc:cxnChg>
        <pc:cxnChg chg="add mod">
          <ac:chgData name="Lipani, Aldo" userId="3d811883-7188-4056-86e4-ebeb30c53017" providerId="ADAL" clId="{921D80D6-AAC6-E94E-9666-1D7D7ABB0FE6}" dt="2020-10-21T15:01:36.308" v="10052" actId="164"/>
          <ac:cxnSpMkLst>
            <pc:docMk/>
            <pc:sldMk cId="2313303029" sldId="281"/>
            <ac:cxnSpMk id="22" creationId="{9C783883-2B1E-C141-8B3A-82D77CF8C5F2}"/>
          </ac:cxnSpMkLst>
        </pc:cxnChg>
        <pc:cxnChg chg="add mod">
          <ac:chgData name="Lipani, Aldo" userId="3d811883-7188-4056-86e4-ebeb30c53017" providerId="ADAL" clId="{921D80D6-AAC6-E94E-9666-1D7D7ABB0FE6}" dt="2020-10-21T15:01:36.308" v="10052" actId="164"/>
          <ac:cxnSpMkLst>
            <pc:docMk/>
            <pc:sldMk cId="2313303029" sldId="281"/>
            <ac:cxnSpMk id="23" creationId="{9A7D5BC6-D7EB-6C4F-B7C7-EC4E43828FC1}"/>
          </ac:cxnSpMkLst>
        </pc:cxnChg>
        <pc:cxnChg chg="add mod">
          <ac:chgData name="Lipani, Aldo" userId="3d811883-7188-4056-86e4-ebeb30c53017" providerId="ADAL" clId="{921D80D6-AAC6-E94E-9666-1D7D7ABB0FE6}" dt="2020-10-21T15:01:36.308" v="10052" actId="164"/>
          <ac:cxnSpMkLst>
            <pc:docMk/>
            <pc:sldMk cId="2313303029" sldId="281"/>
            <ac:cxnSpMk id="24" creationId="{476BBE38-0EA4-234F-8A81-C9F41FE84EC7}"/>
          </ac:cxnSpMkLst>
        </pc:cxnChg>
        <pc:cxnChg chg="add mod">
          <ac:chgData name="Lipani, Aldo" userId="3d811883-7188-4056-86e4-ebeb30c53017" providerId="ADAL" clId="{921D80D6-AAC6-E94E-9666-1D7D7ABB0FE6}" dt="2020-10-21T15:01:36.308" v="10052" actId="164"/>
          <ac:cxnSpMkLst>
            <pc:docMk/>
            <pc:sldMk cId="2313303029" sldId="281"/>
            <ac:cxnSpMk id="25" creationId="{A3ADD22A-97A3-9D41-8AA3-B43C1D9F86FB}"/>
          </ac:cxnSpMkLst>
        </pc:cxnChg>
        <pc:cxnChg chg="add mod">
          <ac:chgData name="Lipani, Aldo" userId="3d811883-7188-4056-86e4-ebeb30c53017" providerId="ADAL" clId="{921D80D6-AAC6-E94E-9666-1D7D7ABB0FE6}" dt="2020-10-21T15:01:36.308" v="10052" actId="164"/>
          <ac:cxnSpMkLst>
            <pc:docMk/>
            <pc:sldMk cId="2313303029" sldId="281"/>
            <ac:cxnSpMk id="26" creationId="{FD01BED3-B1FE-8B47-9940-426EB3E6EA3A}"/>
          </ac:cxnSpMkLst>
        </pc:cxnChg>
        <pc:cxnChg chg="add mod">
          <ac:chgData name="Lipani, Aldo" userId="3d811883-7188-4056-86e4-ebeb30c53017" providerId="ADAL" clId="{921D80D6-AAC6-E94E-9666-1D7D7ABB0FE6}" dt="2020-10-21T15:01:36.308" v="10052" actId="164"/>
          <ac:cxnSpMkLst>
            <pc:docMk/>
            <pc:sldMk cId="2313303029" sldId="281"/>
            <ac:cxnSpMk id="27" creationId="{FA0456D6-2342-114A-AC84-7081C0ECC19D}"/>
          </ac:cxnSpMkLst>
        </pc:cxnChg>
        <pc:cxnChg chg="add mod">
          <ac:chgData name="Lipani, Aldo" userId="3d811883-7188-4056-86e4-ebeb30c53017" providerId="ADAL" clId="{921D80D6-AAC6-E94E-9666-1D7D7ABB0FE6}" dt="2020-10-21T15:11:26.775" v="10110" actId="1076"/>
          <ac:cxnSpMkLst>
            <pc:docMk/>
            <pc:sldMk cId="2313303029" sldId="281"/>
            <ac:cxnSpMk id="30" creationId="{87C753F9-29EA-E447-997D-49CAC4F93DC3}"/>
          </ac:cxnSpMkLst>
        </pc:cxnChg>
        <pc:cxnChg chg="add mod">
          <ac:chgData name="Lipani, Aldo" userId="3d811883-7188-4056-86e4-ebeb30c53017" providerId="ADAL" clId="{921D80D6-AAC6-E94E-9666-1D7D7ABB0FE6}" dt="2020-10-21T15:11:26.775" v="10110" actId="1076"/>
          <ac:cxnSpMkLst>
            <pc:docMk/>
            <pc:sldMk cId="2313303029" sldId="281"/>
            <ac:cxnSpMk id="33" creationId="{A68FF009-FA06-4142-89D4-04446330DB22}"/>
          </ac:cxnSpMkLst>
        </pc:cxnChg>
      </pc:sldChg>
      <pc:sldChg chg="delSp modSp add mod">
        <pc:chgData name="Lipani, Aldo" userId="3d811883-7188-4056-86e4-ebeb30c53017" providerId="ADAL" clId="{921D80D6-AAC6-E94E-9666-1D7D7ABB0FE6}" dt="2020-10-21T19:31:33.713" v="11448" actId="6549"/>
        <pc:sldMkLst>
          <pc:docMk/>
          <pc:sldMk cId="3723034200" sldId="282"/>
        </pc:sldMkLst>
        <pc:spChg chg="mod">
          <ac:chgData name="Lipani, Aldo" userId="3d811883-7188-4056-86e4-ebeb30c53017" providerId="ADAL" clId="{921D80D6-AAC6-E94E-9666-1D7D7ABB0FE6}" dt="2020-10-21T15:16:56.758" v="10176" actId="313"/>
          <ac:spMkLst>
            <pc:docMk/>
            <pc:sldMk cId="3723034200" sldId="282"/>
            <ac:spMk id="2" creationId="{C517F97E-966C-7541-ADDA-49FCFB2326AA}"/>
          </ac:spMkLst>
        </pc:spChg>
        <pc:spChg chg="mod">
          <ac:chgData name="Lipani, Aldo" userId="3d811883-7188-4056-86e4-ebeb30c53017" providerId="ADAL" clId="{921D80D6-AAC6-E94E-9666-1D7D7ABB0FE6}" dt="2020-10-21T19:31:33.713" v="11448" actId="6549"/>
          <ac:spMkLst>
            <pc:docMk/>
            <pc:sldMk cId="3723034200" sldId="282"/>
            <ac:spMk id="3" creationId="{C613DDD9-32FD-A84C-A213-88F0B1AA3A0B}"/>
          </ac:spMkLst>
        </pc:spChg>
        <pc:grpChg chg="del">
          <ac:chgData name="Lipani, Aldo" userId="3d811883-7188-4056-86e4-ebeb30c53017" providerId="ADAL" clId="{921D80D6-AAC6-E94E-9666-1D7D7ABB0FE6}" dt="2020-10-21T15:17:14.928" v="10177" actId="478"/>
          <ac:grpSpMkLst>
            <pc:docMk/>
            <pc:sldMk cId="3723034200" sldId="282"/>
            <ac:grpSpMk id="28" creationId="{DE1CCD1A-84B4-674E-AFFA-487ED222A8A3}"/>
          </ac:grpSpMkLst>
        </pc:grpChg>
        <pc:picChg chg="del">
          <ac:chgData name="Lipani, Aldo" userId="3d811883-7188-4056-86e4-ebeb30c53017" providerId="ADAL" clId="{921D80D6-AAC6-E94E-9666-1D7D7ABB0FE6}" dt="2020-10-21T15:17:20.842" v="10180" actId="478"/>
          <ac:picMkLst>
            <pc:docMk/>
            <pc:sldMk cId="3723034200" sldId="282"/>
            <ac:picMk id="51" creationId="{F70B98A6-9503-8A40-B311-F3639BFE9490}"/>
          </ac:picMkLst>
        </pc:picChg>
        <pc:cxnChg chg="mod">
          <ac:chgData name="Lipani, Aldo" userId="3d811883-7188-4056-86e4-ebeb30c53017" providerId="ADAL" clId="{921D80D6-AAC6-E94E-9666-1D7D7ABB0FE6}" dt="2020-10-21T15:17:14.928" v="10177" actId="478"/>
          <ac:cxnSpMkLst>
            <pc:docMk/>
            <pc:sldMk cId="3723034200" sldId="282"/>
            <ac:cxnSpMk id="20" creationId="{46F9A198-63C3-C24C-8360-BE95EBECAE48}"/>
          </ac:cxnSpMkLst>
        </pc:cxnChg>
        <pc:cxnChg chg="mod">
          <ac:chgData name="Lipani, Aldo" userId="3d811883-7188-4056-86e4-ebeb30c53017" providerId="ADAL" clId="{921D80D6-AAC6-E94E-9666-1D7D7ABB0FE6}" dt="2020-10-21T15:17:14.928" v="10177" actId="478"/>
          <ac:cxnSpMkLst>
            <pc:docMk/>
            <pc:sldMk cId="3723034200" sldId="282"/>
            <ac:cxnSpMk id="21" creationId="{89679E4C-A4BF-1B43-904C-2EBEC8CC38DF}"/>
          </ac:cxnSpMkLst>
        </pc:cxnChg>
        <pc:cxnChg chg="mod">
          <ac:chgData name="Lipani, Aldo" userId="3d811883-7188-4056-86e4-ebeb30c53017" providerId="ADAL" clId="{921D80D6-AAC6-E94E-9666-1D7D7ABB0FE6}" dt="2020-10-21T15:17:14.928" v="10177" actId="478"/>
          <ac:cxnSpMkLst>
            <pc:docMk/>
            <pc:sldMk cId="3723034200" sldId="282"/>
            <ac:cxnSpMk id="22" creationId="{9C783883-2B1E-C141-8B3A-82D77CF8C5F2}"/>
          </ac:cxnSpMkLst>
        </pc:cxnChg>
        <pc:cxnChg chg="mod">
          <ac:chgData name="Lipani, Aldo" userId="3d811883-7188-4056-86e4-ebeb30c53017" providerId="ADAL" clId="{921D80D6-AAC6-E94E-9666-1D7D7ABB0FE6}" dt="2020-10-21T15:17:14.928" v="10177" actId="478"/>
          <ac:cxnSpMkLst>
            <pc:docMk/>
            <pc:sldMk cId="3723034200" sldId="282"/>
            <ac:cxnSpMk id="23" creationId="{9A7D5BC6-D7EB-6C4F-B7C7-EC4E43828FC1}"/>
          </ac:cxnSpMkLst>
        </pc:cxnChg>
        <pc:cxnChg chg="mod">
          <ac:chgData name="Lipani, Aldo" userId="3d811883-7188-4056-86e4-ebeb30c53017" providerId="ADAL" clId="{921D80D6-AAC6-E94E-9666-1D7D7ABB0FE6}" dt="2020-10-21T15:17:14.928" v="10177" actId="478"/>
          <ac:cxnSpMkLst>
            <pc:docMk/>
            <pc:sldMk cId="3723034200" sldId="282"/>
            <ac:cxnSpMk id="24" creationId="{476BBE38-0EA4-234F-8A81-C9F41FE84EC7}"/>
          </ac:cxnSpMkLst>
        </pc:cxnChg>
        <pc:cxnChg chg="mod">
          <ac:chgData name="Lipani, Aldo" userId="3d811883-7188-4056-86e4-ebeb30c53017" providerId="ADAL" clId="{921D80D6-AAC6-E94E-9666-1D7D7ABB0FE6}" dt="2020-10-21T15:17:14.928" v="10177" actId="478"/>
          <ac:cxnSpMkLst>
            <pc:docMk/>
            <pc:sldMk cId="3723034200" sldId="282"/>
            <ac:cxnSpMk id="25" creationId="{A3ADD22A-97A3-9D41-8AA3-B43C1D9F86FB}"/>
          </ac:cxnSpMkLst>
        </pc:cxnChg>
        <pc:cxnChg chg="mod">
          <ac:chgData name="Lipani, Aldo" userId="3d811883-7188-4056-86e4-ebeb30c53017" providerId="ADAL" clId="{921D80D6-AAC6-E94E-9666-1D7D7ABB0FE6}" dt="2020-10-21T15:17:14.928" v="10177" actId="478"/>
          <ac:cxnSpMkLst>
            <pc:docMk/>
            <pc:sldMk cId="3723034200" sldId="282"/>
            <ac:cxnSpMk id="26" creationId="{FD01BED3-B1FE-8B47-9940-426EB3E6EA3A}"/>
          </ac:cxnSpMkLst>
        </pc:cxnChg>
        <pc:cxnChg chg="mod">
          <ac:chgData name="Lipani, Aldo" userId="3d811883-7188-4056-86e4-ebeb30c53017" providerId="ADAL" clId="{921D80D6-AAC6-E94E-9666-1D7D7ABB0FE6}" dt="2020-10-21T15:17:14.928" v="10177" actId="478"/>
          <ac:cxnSpMkLst>
            <pc:docMk/>
            <pc:sldMk cId="3723034200" sldId="282"/>
            <ac:cxnSpMk id="27" creationId="{FA0456D6-2342-114A-AC84-7081C0ECC19D}"/>
          </ac:cxnSpMkLst>
        </pc:cxnChg>
        <pc:cxnChg chg="del mod">
          <ac:chgData name="Lipani, Aldo" userId="3d811883-7188-4056-86e4-ebeb30c53017" providerId="ADAL" clId="{921D80D6-AAC6-E94E-9666-1D7D7ABB0FE6}" dt="2020-10-21T15:17:17.095" v="10178" actId="478"/>
          <ac:cxnSpMkLst>
            <pc:docMk/>
            <pc:sldMk cId="3723034200" sldId="282"/>
            <ac:cxnSpMk id="30" creationId="{87C753F9-29EA-E447-997D-49CAC4F93DC3}"/>
          </ac:cxnSpMkLst>
        </pc:cxnChg>
        <pc:cxnChg chg="del mod">
          <ac:chgData name="Lipani, Aldo" userId="3d811883-7188-4056-86e4-ebeb30c53017" providerId="ADAL" clId="{921D80D6-AAC6-E94E-9666-1D7D7ABB0FE6}" dt="2020-10-21T15:17:19.006" v="10179" actId="478"/>
          <ac:cxnSpMkLst>
            <pc:docMk/>
            <pc:sldMk cId="3723034200" sldId="282"/>
            <ac:cxnSpMk id="33" creationId="{A68FF009-FA06-4142-89D4-04446330DB22}"/>
          </ac:cxnSpMkLst>
        </pc:cxnChg>
      </pc:sldChg>
      <pc:sldChg chg="addSp delSp modSp add mod ord">
        <pc:chgData name="Lipani, Aldo" userId="3d811883-7188-4056-86e4-ebeb30c53017" providerId="ADAL" clId="{921D80D6-AAC6-E94E-9666-1D7D7ABB0FE6}" dt="2020-10-21T17:38:03.712" v="10854" actId="313"/>
        <pc:sldMkLst>
          <pc:docMk/>
          <pc:sldMk cId="3477817586" sldId="283"/>
        </pc:sldMkLst>
        <pc:spChg chg="mod">
          <ac:chgData name="Lipani, Aldo" userId="3d811883-7188-4056-86e4-ebeb30c53017" providerId="ADAL" clId="{921D80D6-AAC6-E94E-9666-1D7D7ABB0FE6}" dt="2020-10-21T17:06:41.942" v="10789" actId="20577"/>
          <ac:spMkLst>
            <pc:docMk/>
            <pc:sldMk cId="3477817586" sldId="283"/>
            <ac:spMk id="2" creationId="{C517F97E-966C-7541-ADDA-49FCFB2326AA}"/>
          </ac:spMkLst>
        </pc:spChg>
        <pc:spChg chg="mod">
          <ac:chgData name="Lipani, Aldo" userId="3d811883-7188-4056-86e4-ebeb30c53017" providerId="ADAL" clId="{921D80D6-AAC6-E94E-9666-1D7D7ABB0FE6}" dt="2020-10-21T17:38:03.712" v="10854" actId="313"/>
          <ac:spMkLst>
            <pc:docMk/>
            <pc:sldMk cId="3477817586" sldId="283"/>
            <ac:spMk id="3" creationId="{C613DDD9-32FD-A84C-A213-88F0B1AA3A0B}"/>
          </ac:spMkLst>
        </pc:spChg>
        <pc:spChg chg="add mod">
          <ac:chgData name="Lipani, Aldo" userId="3d811883-7188-4056-86e4-ebeb30c53017" providerId="ADAL" clId="{921D80D6-AAC6-E94E-9666-1D7D7ABB0FE6}" dt="2020-10-21T17:36:36.198" v="10842" actId="1076"/>
          <ac:spMkLst>
            <pc:docMk/>
            <pc:sldMk cId="3477817586" sldId="283"/>
            <ac:spMk id="7" creationId="{7F319919-7FD4-AF4B-BDFC-2569F7AE07BD}"/>
          </ac:spMkLst>
        </pc:spChg>
        <pc:spChg chg="add mod">
          <ac:chgData name="Lipani, Aldo" userId="3d811883-7188-4056-86e4-ebeb30c53017" providerId="ADAL" clId="{921D80D6-AAC6-E94E-9666-1D7D7ABB0FE6}" dt="2020-10-21T17:36:45.194" v="10844" actId="1076"/>
          <ac:spMkLst>
            <pc:docMk/>
            <pc:sldMk cId="3477817586" sldId="283"/>
            <ac:spMk id="14" creationId="{BD2B335D-8345-EF41-94EB-60509364790B}"/>
          </ac:spMkLst>
        </pc:spChg>
        <pc:picChg chg="add del mod">
          <ac:chgData name="Lipani, Aldo" userId="3d811883-7188-4056-86e4-ebeb30c53017" providerId="ADAL" clId="{921D80D6-AAC6-E94E-9666-1D7D7ABB0FE6}" dt="2020-10-21T17:30:45.329" v="10810" actId="478"/>
          <ac:picMkLst>
            <pc:docMk/>
            <pc:sldMk cId="3477817586" sldId="283"/>
            <ac:picMk id="4" creationId="{5D5E263C-563A-C04A-8BAC-9B23B17A7216}"/>
          </ac:picMkLst>
        </pc:picChg>
        <pc:picChg chg="add mod">
          <ac:chgData name="Lipani, Aldo" userId="3d811883-7188-4056-86e4-ebeb30c53017" providerId="ADAL" clId="{921D80D6-AAC6-E94E-9666-1D7D7ABB0FE6}" dt="2020-10-21T17:32:26.664" v="10815" actId="1076"/>
          <ac:picMkLst>
            <pc:docMk/>
            <pc:sldMk cId="3477817586" sldId="283"/>
            <ac:picMk id="5" creationId="{9D4959D3-AE71-B241-9B21-850578E9F045}"/>
          </ac:picMkLst>
        </pc:picChg>
        <pc:picChg chg="add mod">
          <ac:chgData name="Lipani, Aldo" userId="3d811883-7188-4056-86e4-ebeb30c53017" providerId="ADAL" clId="{921D80D6-AAC6-E94E-9666-1D7D7ABB0FE6}" dt="2020-10-21T17:32:28.349" v="10816" actId="1076"/>
          <ac:picMkLst>
            <pc:docMk/>
            <pc:sldMk cId="3477817586" sldId="283"/>
            <ac:picMk id="6" creationId="{0BDC2E2F-5BD1-9F48-BA84-31BF49DBF76E}"/>
          </ac:picMkLst>
        </pc:picChg>
        <pc:picChg chg="add mod">
          <ac:chgData name="Lipani, Aldo" userId="3d811883-7188-4056-86e4-ebeb30c53017" providerId="ADAL" clId="{921D80D6-AAC6-E94E-9666-1D7D7ABB0FE6}" dt="2020-10-21T17:37:24.246" v="10850" actId="1076"/>
          <ac:picMkLst>
            <pc:docMk/>
            <pc:sldMk cId="3477817586" sldId="283"/>
            <ac:picMk id="20" creationId="{D046F80C-3B33-514B-A0D1-E3E12C238B94}"/>
          </ac:picMkLst>
        </pc:picChg>
        <pc:picChg chg="add mod">
          <ac:chgData name="Lipani, Aldo" userId="3d811883-7188-4056-86e4-ebeb30c53017" providerId="ADAL" clId="{921D80D6-AAC6-E94E-9666-1D7D7ABB0FE6}" dt="2020-10-21T17:37:43.007" v="10853" actId="1076"/>
          <ac:picMkLst>
            <pc:docMk/>
            <pc:sldMk cId="3477817586" sldId="283"/>
            <ac:picMk id="21" creationId="{0E6EF2C1-1F4B-5C4A-BC54-BE0E81296DFD}"/>
          </ac:picMkLst>
        </pc:picChg>
        <pc:cxnChg chg="add mod">
          <ac:chgData name="Lipani, Aldo" userId="3d811883-7188-4056-86e4-ebeb30c53017" providerId="ADAL" clId="{921D80D6-AAC6-E94E-9666-1D7D7ABB0FE6}" dt="2020-10-21T17:36:02.087" v="10829" actId="1076"/>
          <ac:cxnSpMkLst>
            <pc:docMk/>
            <pc:sldMk cId="3477817586" sldId="283"/>
            <ac:cxnSpMk id="9" creationId="{E6F2A0F6-401A-DE4D-B414-3536300818E4}"/>
          </ac:cxnSpMkLst>
        </pc:cxnChg>
        <pc:cxnChg chg="add mod">
          <ac:chgData name="Lipani, Aldo" userId="3d811883-7188-4056-86e4-ebeb30c53017" providerId="ADAL" clId="{921D80D6-AAC6-E94E-9666-1D7D7ABB0FE6}" dt="2020-10-21T17:36:13.227" v="10834" actId="1076"/>
          <ac:cxnSpMkLst>
            <pc:docMk/>
            <pc:sldMk cId="3477817586" sldId="283"/>
            <ac:cxnSpMk id="10" creationId="{8D2623B9-C53F-514A-B28E-7241E99A7587}"/>
          </ac:cxnSpMkLst>
        </pc:cxnChg>
        <pc:cxnChg chg="add mod">
          <ac:chgData name="Lipani, Aldo" userId="3d811883-7188-4056-86e4-ebeb30c53017" providerId="ADAL" clId="{921D80D6-AAC6-E94E-9666-1D7D7ABB0FE6}" dt="2020-10-21T17:36:15.147" v="10835" actId="1076"/>
          <ac:cxnSpMkLst>
            <pc:docMk/>
            <pc:sldMk cId="3477817586" sldId="283"/>
            <ac:cxnSpMk id="11" creationId="{380F5D3F-84B0-774C-8C81-5A5ED7ABA038}"/>
          </ac:cxnSpMkLst>
        </pc:cxnChg>
        <pc:cxnChg chg="add mod">
          <ac:chgData name="Lipani, Aldo" userId="3d811883-7188-4056-86e4-ebeb30c53017" providerId="ADAL" clId="{921D80D6-AAC6-E94E-9666-1D7D7ABB0FE6}" dt="2020-10-21T17:36:21.929" v="10837" actId="1076"/>
          <ac:cxnSpMkLst>
            <pc:docMk/>
            <pc:sldMk cId="3477817586" sldId="283"/>
            <ac:cxnSpMk id="12" creationId="{EAFC2B11-54CD-D246-BB13-FDCF3E7A0514}"/>
          </ac:cxnSpMkLst>
        </pc:cxnChg>
        <pc:cxnChg chg="add mod">
          <ac:chgData name="Lipani, Aldo" userId="3d811883-7188-4056-86e4-ebeb30c53017" providerId="ADAL" clId="{921D80D6-AAC6-E94E-9666-1D7D7ABB0FE6}" dt="2020-10-21T17:36:30.251" v="10840" actId="1038"/>
          <ac:cxnSpMkLst>
            <pc:docMk/>
            <pc:sldMk cId="3477817586" sldId="283"/>
            <ac:cxnSpMk id="13" creationId="{539FCEB1-846C-3C47-A41D-34C0C421ECE3}"/>
          </ac:cxnSpMkLst>
        </pc:cxnChg>
        <pc:cxnChg chg="add del mod">
          <ac:chgData name="Lipani, Aldo" userId="3d811883-7188-4056-86e4-ebeb30c53017" providerId="ADAL" clId="{921D80D6-AAC6-E94E-9666-1D7D7ABB0FE6}" dt="2020-10-21T17:36:53.445" v="10848" actId="478"/>
          <ac:cxnSpMkLst>
            <pc:docMk/>
            <pc:sldMk cId="3477817586" sldId="283"/>
            <ac:cxnSpMk id="15" creationId="{19909D67-8589-0247-9C1D-EE06F24E045F}"/>
          </ac:cxnSpMkLst>
        </pc:cxnChg>
        <pc:cxnChg chg="add del mod">
          <ac:chgData name="Lipani, Aldo" userId="3d811883-7188-4056-86e4-ebeb30c53017" providerId="ADAL" clId="{921D80D6-AAC6-E94E-9666-1D7D7ABB0FE6}" dt="2020-10-21T17:36:52.057" v="10847" actId="478"/>
          <ac:cxnSpMkLst>
            <pc:docMk/>
            <pc:sldMk cId="3477817586" sldId="283"/>
            <ac:cxnSpMk id="16" creationId="{C9CFAE52-9951-904D-824B-300C4261E034}"/>
          </ac:cxnSpMkLst>
        </pc:cxnChg>
        <pc:cxnChg chg="add mod">
          <ac:chgData name="Lipani, Aldo" userId="3d811883-7188-4056-86e4-ebeb30c53017" providerId="ADAL" clId="{921D80D6-AAC6-E94E-9666-1D7D7ABB0FE6}" dt="2020-10-21T17:36:45.194" v="10844" actId="1076"/>
          <ac:cxnSpMkLst>
            <pc:docMk/>
            <pc:sldMk cId="3477817586" sldId="283"/>
            <ac:cxnSpMk id="17" creationId="{29DE728A-2E5C-EF40-BD7D-DF0A66293196}"/>
          </ac:cxnSpMkLst>
        </pc:cxnChg>
        <pc:cxnChg chg="add del mod">
          <ac:chgData name="Lipani, Aldo" userId="3d811883-7188-4056-86e4-ebeb30c53017" providerId="ADAL" clId="{921D80D6-AAC6-E94E-9666-1D7D7ABB0FE6}" dt="2020-10-21T17:36:50.797" v="10846" actId="478"/>
          <ac:cxnSpMkLst>
            <pc:docMk/>
            <pc:sldMk cId="3477817586" sldId="283"/>
            <ac:cxnSpMk id="18" creationId="{51401411-8DE1-4947-8922-29FD68DCD71F}"/>
          </ac:cxnSpMkLst>
        </pc:cxnChg>
        <pc:cxnChg chg="add del mod">
          <ac:chgData name="Lipani, Aldo" userId="3d811883-7188-4056-86e4-ebeb30c53017" providerId="ADAL" clId="{921D80D6-AAC6-E94E-9666-1D7D7ABB0FE6}" dt="2020-10-21T17:36:49.526" v="10845" actId="478"/>
          <ac:cxnSpMkLst>
            <pc:docMk/>
            <pc:sldMk cId="3477817586" sldId="283"/>
            <ac:cxnSpMk id="19" creationId="{4394700A-9385-A14E-844C-768A74161723}"/>
          </ac:cxnSpMkLst>
        </pc:cxnChg>
      </pc:sldChg>
      <pc:sldChg chg="modSp add mod">
        <pc:chgData name="Lipani, Aldo" userId="3d811883-7188-4056-86e4-ebeb30c53017" providerId="ADAL" clId="{921D80D6-AAC6-E94E-9666-1D7D7ABB0FE6}" dt="2020-10-21T19:29:31.676" v="11419" actId="6549"/>
        <pc:sldMkLst>
          <pc:docMk/>
          <pc:sldMk cId="3074168228" sldId="284"/>
        </pc:sldMkLst>
        <pc:spChg chg="mod">
          <ac:chgData name="Lipani, Aldo" userId="3d811883-7188-4056-86e4-ebeb30c53017" providerId="ADAL" clId="{921D80D6-AAC6-E94E-9666-1D7D7ABB0FE6}" dt="2020-10-21T19:20:34.016" v="10880" actId="20577"/>
          <ac:spMkLst>
            <pc:docMk/>
            <pc:sldMk cId="3074168228" sldId="284"/>
            <ac:spMk id="2" creationId="{C517F97E-966C-7541-ADDA-49FCFB2326AA}"/>
          </ac:spMkLst>
        </pc:spChg>
        <pc:spChg chg="mod">
          <ac:chgData name="Lipani, Aldo" userId="3d811883-7188-4056-86e4-ebeb30c53017" providerId="ADAL" clId="{921D80D6-AAC6-E94E-9666-1D7D7ABB0FE6}" dt="2020-10-21T19:29:31.676" v="11419" actId="6549"/>
          <ac:spMkLst>
            <pc:docMk/>
            <pc:sldMk cId="3074168228" sldId="284"/>
            <ac:spMk id="3" creationId="{C613DDD9-32FD-A84C-A213-88F0B1AA3A0B}"/>
          </ac:spMkLst>
        </pc:spChg>
      </pc:sldChg>
    </pc:docChg>
  </pc:docChgLst>
  <pc:docChgLst>
    <pc:chgData name="Lipani, Aldo" userId="3d811883-7188-4056-86e4-ebeb30c53017" providerId="ADAL" clId="{3DE23661-7BED-4744-867B-DE7D14F460A5}"/>
    <pc:docChg chg="addSld delSld modSld">
      <pc:chgData name="Lipani, Aldo" userId="3d811883-7188-4056-86e4-ebeb30c53017" providerId="ADAL" clId="{3DE23661-7BED-4744-867B-DE7D14F460A5}" dt="2020-11-11T23:48:48.994" v="62" actId="18331"/>
      <pc:docMkLst>
        <pc:docMk/>
      </pc:docMkLst>
      <pc:sldChg chg="modSp mod">
        <pc:chgData name="Lipani, Aldo" userId="3d811883-7188-4056-86e4-ebeb30c53017" providerId="ADAL" clId="{3DE23661-7BED-4744-867B-DE7D14F460A5}" dt="2020-11-11T22:38:07.332" v="23" actId="6549"/>
        <pc:sldMkLst>
          <pc:docMk/>
          <pc:sldMk cId="936308896" sldId="256"/>
        </pc:sldMkLst>
        <pc:spChg chg="mod">
          <ac:chgData name="Lipani, Aldo" userId="3d811883-7188-4056-86e4-ebeb30c53017" providerId="ADAL" clId="{3DE23661-7BED-4744-867B-DE7D14F460A5}" dt="2020-11-11T22:38:07.332" v="23" actId="6549"/>
          <ac:spMkLst>
            <pc:docMk/>
            <pc:sldMk cId="936308896" sldId="256"/>
            <ac:spMk id="6" creationId="{3ACAE145-F0B1-CE44-9147-C4BD2A18800B}"/>
          </ac:spMkLst>
        </pc:spChg>
      </pc:sldChg>
      <pc:sldChg chg="modSp mod">
        <pc:chgData name="Lipani, Aldo" userId="3d811883-7188-4056-86e4-ebeb30c53017" providerId="ADAL" clId="{3DE23661-7BED-4744-867B-DE7D14F460A5}" dt="2020-11-11T23:00:17.160" v="45" actId="20577"/>
        <pc:sldMkLst>
          <pc:docMk/>
          <pc:sldMk cId="1333199065" sldId="257"/>
        </pc:sldMkLst>
        <pc:spChg chg="mod">
          <ac:chgData name="Lipani, Aldo" userId="3d811883-7188-4056-86e4-ebeb30c53017" providerId="ADAL" clId="{3DE23661-7BED-4744-867B-DE7D14F460A5}" dt="2020-11-11T23:00:13.036" v="44" actId="20577"/>
          <ac:spMkLst>
            <pc:docMk/>
            <pc:sldMk cId="1333199065" sldId="257"/>
            <ac:spMk id="4" creationId="{EF105FD8-3D4A-D841-A43D-F55CB95F4D0E}"/>
          </ac:spMkLst>
        </pc:spChg>
        <pc:spChg chg="mod">
          <ac:chgData name="Lipani, Aldo" userId="3d811883-7188-4056-86e4-ebeb30c53017" providerId="ADAL" clId="{3DE23661-7BED-4744-867B-DE7D14F460A5}" dt="2020-11-11T23:00:17.160" v="45" actId="20577"/>
          <ac:spMkLst>
            <pc:docMk/>
            <pc:sldMk cId="1333199065" sldId="257"/>
            <ac:spMk id="5" creationId="{58F200FB-DEA3-BF42-9B0F-C63779500622}"/>
          </ac:spMkLst>
        </pc:spChg>
      </pc:sldChg>
      <pc:sldChg chg="addSp delSp modSp new mod modAnim">
        <pc:chgData name="Lipani, Aldo" userId="3d811883-7188-4056-86e4-ebeb30c53017" providerId="ADAL" clId="{3DE23661-7BED-4744-867B-DE7D14F460A5}" dt="2020-11-11T23:48:48.994" v="62" actId="18331"/>
        <pc:sldMkLst>
          <pc:docMk/>
          <pc:sldMk cId="345065219" sldId="268"/>
        </pc:sldMkLst>
        <pc:spChg chg="del">
          <ac:chgData name="Lipani, Aldo" userId="3d811883-7188-4056-86e4-ebeb30c53017" providerId="ADAL" clId="{3DE23661-7BED-4744-867B-DE7D14F460A5}" dt="2020-11-11T23:46:31.613" v="47"/>
          <ac:spMkLst>
            <pc:docMk/>
            <pc:sldMk cId="345065219" sldId="268"/>
            <ac:spMk id="3" creationId="{33824BD6-2190-B340-866A-53EC928A79B2}"/>
          </ac:spMkLst>
        </pc:spChg>
        <pc:picChg chg="add mod modCrop">
          <ac:chgData name="Lipani, Aldo" userId="3d811883-7188-4056-86e4-ebeb30c53017" providerId="ADAL" clId="{3DE23661-7BED-4744-867B-DE7D14F460A5}" dt="2020-11-11T23:48:48.994" v="62" actId="18331"/>
          <ac:picMkLst>
            <pc:docMk/>
            <pc:sldMk cId="345065219" sldId="268"/>
            <ac:picMk id="4" creationId="{3A08F565-C851-8F4D-BECD-A4ADAD83F35E}"/>
          </ac:picMkLst>
        </pc:picChg>
      </pc:sldChg>
      <pc:sldChg chg="del">
        <pc:chgData name="Lipani, Aldo" userId="3d811883-7188-4056-86e4-ebeb30c53017" providerId="ADAL" clId="{3DE23661-7BED-4744-867B-DE7D14F460A5}" dt="2020-11-11T22:38:22.379" v="24" actId="2696"/>
        <pc:sldMkLst>
          <pc:docMk/>
          <pc:sldMk cId="2015692293" sldId="268"/>
        </pc:sldMkLst>
      </pc:sldChg>
      <pc:sldChg chg="del">
        <pc:chgData name="Lipani, Aldo" userId="3d811883-7188-4056-86e4-ebeb30c53017" providerId="ADAL" clId="{3DE23661-7BED-4744-867B-DE7D14F460A5}" dt="2020-11-11T22:38:22.379" v="24" actId="2696"/>
        <pc:sldMkLst>
          <pc:docMk/>
          <pc:sldMk cId="3476693726" sldId="269"/>
        </pc:sldMkLst>
      </pc:sldChg>
      <pc:sldChg chg="del">
        <pc:chgData name="Lipani, Aldo" userId="3d811883-7188-4056-86e4-ebeb30c53017" providerId="ADAL" clId="{3DE23661-7BED-4744-867B-DE7D14F460A5}" dt="2020-11-11T22:38:22.379" v="24" actId="2696"/>
        <pc:sldMkLst>
          <pc:docMk/>
          <pc:sldMk cId="1165029218" sldId="270"/>
        </pc:sldMkLst>
      </pc:sldChg>
      <pc:sldChg chg="del">
        <pc:chgData name="Lipani, Aldo" userId="3d811883-7188-4056-86e4-ebeb30c53017" providerId="ADAL" clId="{3DE23661-7BED-4744-867B-DE7D14F460A5}" dt="2020-11-11T22:38:22.379" v="24" actId="2696"/>
        <pc:sldMkLst>
          <pc:docMk/>
          <pc:sldMk cId="4274897478" sldId="271"/>
        </pc:sldMkLst>
      </pc:sldChg>
      <pc:sldChg chg="del">
        <pc:chgData name="Lipani, Aldo" userId="3d811883-7188-4056-86e4-ebeb30c53017" providerId="ADAL" clId="{3DE23661-7BED-4744-867B-DE7D14F460A5}" dt="2020-11-11T22:38:22.379" v="24" actId="2696"/>
        <pc:sldMkLst>
          <pc:docMk/>
          <pc:sldMk cId="2926911111" sldId="272"/>
        </pc:sldMkLst>
      </pc:sldChg>
      <pc:sldChg chg="del">
        <pc:chgData name="Lipani, Aldo" userId="3d811883-7188-4056-86e4-ebeb30c53017" providerId="ADAL" clId="{3DE23661-7BED-4744-867B-DE7D14F460A5}" dt="2020-11-11T22:38:22.379" v="24" actId="2696"/>
        <pc:sldMkLst>
          <pc:docMk/>
          <pc:sldMk cId="786094839" sldId="273"/>
        </pc:sldMkLst>
      </pc:sldChg>
      <pc:sldChg chg="del">
        <pc:chgData name="Lipani, Aldo" userId="3d811883-7188-4056-86e4-ebeb30c53017" providerId="ADAL" clId="{3DE23661-7BED-4744-867B-DE7D14F460A5}" dt="2020-11-11T22:38:22.379" v="24" actId="2696"/>
        <pc:sldMkLst>
          <pc:docMk/>
          <pc:sldMk cId="656525864" sldId="274"/>
        </pc:sldMkLst>
      </pc:sldChg>
      <pc:sldChg chg="del">
        <pc:chgData name="Lipani, Aldo" userId="3d811883-7188-4056-86e4-ebeb30c53017" providerId="ADAL" clId="{3DE23661-7BED-4744-867B-DE7D14F460A5}" dt="2020-11-11T22:38:22.379" v="24" actId="2696"/>
        <pc:sldMkLst>
          <pc:docMk/>
          <pc:sldMk cId="4222026764" sldId="275"/>
        </pc:sldMkLst>
      </pc:sldChg>
      <pc:sldChg chg="del">
        <pc:chgData name="Lipani, Aldo" userId="3d811883-7188-4056-86e4-ebeb30c53017" providerId="ADAL" clId="{3DE23661-7BED-4744-867B-DE7D14F460A5}" dt="2020-11-11T22:38:22.379" v="24" actId="2696"/>
        <pc:sldMkLst>
          <pc:docMk/>
          <pc:sldMk cId="1617609289" sldId="276"/>
        </pc:sldMkLst>
      </pc:sldChg>
      <pc:sldChg chg="del">
        <pc:chgData name="Lipani, Aldo" userId="3d811883-7188-4056-86e4-ebeb30c53017" providerId="ADAL" clId="{3DE23661-7BED-4744-867B-DE7D14F460A5}" dt="2020-11-11T22:38:22.379" v="24" actId="2696"/>
        <pc:sldMkLst>
          <pc:docMk/>
          <pc:sldMk cId="1299167007" sldId="277"/>
        </pc:sldMkLst>
      </pc:sldChg>
      <pc:sldChg chg="del">
        <pc:chgData name="Lipani, Aldo" userId="3d811883-7188-4056-86e4-ebeb30c53017" providerId="ADAL" clId="{3DE23661-7BED-4744-867B-DE7D14F460A5}" dt="2020-11-11T22:38:22.379" v="24" actId="2696"/>
        <pc:sldMkLst>
          <pc:docMk/>
          <pc:sldMk cId="4046601206" sldId="278"/>
        </pc:sldMkLst>
      </pc:sldChg>
      <pc:sldChg chg="del">
        <pc:chgData name="Lipani, Aldo" userId="3d811883-7188-4056-86e4-ebeb30c53017" providerId="ADAL" clId="{3DE23661-7BED-4744-867B-DE7D14F460A5}" dt="2020-11-11T22:38:22.379" v="24" actId="2696"/>
        <pc:sldMkLst>
          <pc:docMk/>
          <pc:sldMk cId="3714089638" sldId="279"/>
        </pc:sldMkLst>
      </pc:sldChg>
      <pc:sldChg chg="del">
        <pc:chgData name="Lipani, Aldo" userId="3d811883-7188-4056-86e4-ebeb30c53017" providerId="ADAL" clId="{3DE23661-7BED-4744-867B-DE7D14F460A5}" dt="2020-11-11T22:38:22.379" v="24" actId="2696"/>
        <pc:sldMkLst>
          <pc:docMk/>
          <pc:sldMk cId="2757374025" sldId="280"/>
        </pc:sldMkLst>
      </pc:sldChg>
      <pc:sldChg chg="del">
        <pc:chgData name="Lipani, Aldo" userId="3d811883-7188-4056-86e4-ebeb30c53017" providerId="ADAL" clId="{3DE23661-7BED-4744-867B-DE7D14F460A5}" dt="2020-11-11T22:38:22.379" v="24" actId="2696"/>
        <pc:sldMkLst>
          <pc:docMk/>
          <pc:sldMk cId="2355823661" sldId="281"/>
        </pc:sldMkLst>
      </pc:sldChg>
      <pc:sldChg chg="del">
        <pc:chgData name="Lipani, Aldo" userId="3d811883-7188-4056-86e4-ebeb30c53017" providerId="ADAL" clId="{3DE23661-7BED-4744-867B-DE7D14F460A5}" dt="2020-11-11T22:38:22.379" v="24" actId="2696"/>
        <pc:sldMkLst>
          <pc:docMk/>
          <pc:sldMk cId="1137159016" sldId="282"/>
        </pc:sldMkLst>
      </pc:sldChg>
      <pc:sldChg chg="del">
        <pc:chgData name="Lipani, Aldo" userId="3d811883-7188-4056-86e4-ebeb30c53017" providerId="ADAL" clId="{3DE23661-7BED-4744-867B-DE7D14F460A5}" dt="2020-11-11T22:38:22.379" v="24" actId="2696"/>
        <pc:sldMkLst>
          <pc:docMk/>
          <pc:sldMk cId="142869669" sldId="283"/>
        </pc:sldMkLst>
      </pc:sldChg>
      <pc:sldChg chg="del">
        <pc:chgData name="Lipani, Aldo" userId="3d811883-7188-4056-86e4-ebeb30c53017" providerId="ADAL" clId="{3DE23661-7BED-4744-867B-DE7D14F460A5}" dt="2020-11-11T22:38:22.379" v="24" actId="2696"/>
        <pc:sldMkLst>
          <pc:docMk/>
          <pc:sldMk cId="1598395251" sldId="284"/>
        </pc:sldMkLst>
      </pc:sldChg>
      <pc:sldChg chg="del">
        <pc:chgData name="Lipani, Aldo" userId="3d811883-7188-4056-86e4-ebeb30c53017" providerId="ADAL" clId="{3DE23661-7BED-4744-867B-DE7D14F460A5}" dt="2020-11-11T22:38:22.379" v="24" actId="2696"/>
        <pc:sldMkLst>
          <pc:docMk/>
          <pc:sldMk cId="2475796214" sldId="285"/>
        </pc:sldMkLst>
      </pc:sldChg>
      <pc:sldChg chg="del">
        <pc:chgData name="Lipani, Aldo" userId="3d811883-7188-4056-86e4-ebeb30c53017" providerId="ADAL" clId="{3DE23661-7BED-4744-867B-DE7D14F460A5}" dt="2020-11-11T22:38:22.379" v="24" actId="2696"/>
        <pc:sldMkLst>
          <pc:docMk/>
          <pc:sldMk cId="120457689" sldId="286"/>
        </pc:sldMkLst>
      </pc:sldChg>
      <pc:sldChg chg="del">
        <pc:chgData name="Lipani, Aldo" userId="3d811883-7188-4056-86e4-ebeb30c53017" providerId="ADAL" clId="{3DE23661-7BED-4744-867B-DE7D14F460A5}" dt="2020-11-11T22:38:22.379" v="24" actId="2696"/>
        <pc:sldMkLst>
          <pc:docMk/>
          <pc:sldMk cId="1007496583" sldId="287"/>
        </pc:sldMkLst>
      </pc:sldChg>
      <pc:sldChg chg="del">
        <pc:chgData name="Lipani, Aldo" userId="3d811883-7188-4056-86e4-ebeb30c53017" providerId="ADAL" clId="{3DE23661-7BED-4744-867B-DE7D14F460A5}" dt="2020-11-11T22:38:22.379" v="24" actId="2696"/>
        <pc:sldMkLst>
          <pc:docMk/>
          <pc:sldMk cId="3335920904" sldId="288"/>
        </pc:sldMkLst>
      </pc:sldChg>
      <pc:sldChg chg="del">
        <pc:chgData name="Lipani, Aldo" userId="3d811883-7188-4056-86e4-ebeb30c53017" providerId="ADAL" clId="{3DE23661-7BED-4744-867B-DE7D14F460A5}" dt="2020-11-11T22:38:22.379" v="24" actId="2696"/>
        <pc:sldMkLst>
          <pc:docMk/>
          <pc:sldMk cId="2755847857" sldId="289"/>
        </pc:sldMkLst>
      </pc:sldChg>
      <pc:sldChg chg="del">
        <pc:chgData name="Lipani, Aldo" userId="3d811883-7188-4056-86e4-ebeb30c53017" providerId="ADAL" clId="{3DE23661-7BED-4744-867B-DE7D14F460A5}" dt="2020-11-11T22:38:22.379" v="24" actId="2696"/>
        <pc:sldMkLst>
          <pc:docMk/>
          <pc:sldMk cId="309201751" sldId="290"/>
        </pc:sldMkLst>
      </pc:sldChg>
      <pc:sldChg chg="del">
        <pc:chgData name="Lipani, Aldo" userId="3d811883-7188-4056-86e4-ebeb30c53017" providerId="ADAL" clId="{3DE23661-7BED-4744-867B-DE7D14F460A5}" dt="2020-11-11T22:38:22.379" v="24" actId="2696"/>
        <pc:sldMkLst>
          <pc:docMk/>
          <pc:sldMk cId="2690939344" sldId="291"/>
        </pc:sldMkLst>
      </pc:sldChg>
      <pc:sldChg chg="del">
        <pc:chgData name="Lipani, Aldo" userId="3d811883-7188-4056-86e4-ebeb30c53017" providerId="ADAL" clId="{3DE23661-7BED-4744-867B-DE7D14F460A5}" dt="2020-11-11T22:38:22.379" v="24" actId="2696"/>
        <pc:sldMkLst>
          <pc:docMk/>
          <pc:sldMk cId="2807474956" sldId="292"/>
        </pc:sldMkLst>
      </pc:sldChg>
      <pc:sldChg chg="del">
        <pc:chgData name="Lipani, Aldo" userId="3d811883-7188-4056-86e4-ebeb30c53017" providerId="ADAL" clId="{3DE23661-7BED-4744-867B-DE7D14F460A5}" dt="2020-11-11T22:38:22.379" v="24" actId="2696"/>
        <pc:sldMkLst>
          <pc:docMk/>
          <pc:sldMk cId="2811553981" sldId="293"/>
        </pc:sldMkLst>
      </pc:sldChg>
      <pc:sldChg chg="del">
        <pc:chgData name="Lipani, Aldo" userId="3d811883-7188-4056-86e4-ebeb30c53017" providerId="ADAL" clId="{3DE23661-7BED-4744-867B-DE7D14F460A5}" dt="2020-11-11T22:38:22.379" v="24" actId="2696"/>
        <pc:sldMkLst>
          <pc:docMk/>
          <pc:sldMk cId="1360837139" sldId="294"/>
        </pc:sldMkLst>
      </pc:sldChg>
      <pc:sldChg chg="del">
        <pc:chgData name="Lipani, Aldo" userId="3d811883-7188-4056-86e4-ebeb30c53017" providerId="ADAL" clId="{3DE23661-7BED-4744-867B-DE7D14F460A5}" dt="2020-11-11T22:38:22.379" v="24" actId="2696"/>
        <pc:sldMkLst>
          <pc:docMk/>
          <pc:sldMk cId="3957509674" sldId="295"/>
        </pc:sldMkLst>
      </pc:sldChg>
      <pc:sldChg chg="del">
        <pc:chgData name="Lipani, Aldo" userId="3d811883-7188-4056-86e4-ebeb30c53017" providerId="ADAL" clId="{3DE23661-7BED-4744-867B-DE7D14F460A5}" dt="2020-11-11T22:38:22.379" v="24" actId="2696"/>
        <pc:sldMkLst>
          <pc:docMk/>
          <pc:sldMk cId="4064498381" sldId="297"/>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zh-CN" alt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50C96C19-BA70-3844-814A-AB1DB87EE19E}" type="datetimeFigureOut">
              <a:rPr kumimoji="1" lang="zh-CN" altLang="en-US" smtClean="0"/>
              <a:t>2021/2/13</a:t>
            </a:fld>
            <a:endParaRPr kumimoji="1" lang="zh-CN" alt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zh-CN" alt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B6A92928-D6B1-8242-9AC5-2372A0B2C60A}" type="slidenum">
              <a:rPr kumimoji="1" lang="zh-CN" altLang="en-US" smtClean="0"/>
              <a:t>‹#›</a:t>
            </a:fld>
            <a:endParaRPr kumimoji="1" lang="zh-CN" altLang="en-US"/>
          </a:p>
        </p:txBody>
      </p:sp>
    </p:spTree>
    <p:extLst>
      <p:ext uri="{BB962C8B-B14F-4D97-AF65-F5344CB8AC3E}">
        <p14:creationId xmlns:p14="http://schemas.microsoft.com/office/powerpoint/2010/main" val="26367972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a:defRPr sz="1200"/>
            </a:lvl1pPr>
          </a:lstStyle>
          <a:p>
            <a:pPr>
              <a:defRPr/>
            </a:pPr>
            <a:endParaRPr lang="zh-CN" alt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pPr>
              <a:defRPr/>
            </a:pPr>
            <a:fld id="{9E21974E-0BA9-454E-B148-D8EE51899BF0}" type="datetime1">
              <a:rPr lang="en-US" altLang="zh-CN"/>
              <a:pPr>
                <a:defRPr/>
              </a:pPr>
              <a:t>2/13/21</a:t>
            </a:fld>
            <a:endParaRPr lang="en-US" altLang="zh-CN"/>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wrap="square" lIns="91440" tIns="45720" rIns="91440" bIns="45720" numCol="1" anchor="ctr" anchorCtr="0" compatLnSpc="1">
            <a:prstTxWarp prst="textNoShape">
              <a:avLst/>
            </a:prstTxWarp>
          </a:bodyPr>
          <a:lstStyle/>
          <a:p>
            <a:pPr lvl="0"/>
            <a:endParaRPr lang="zh-CN" alt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wrap="square" lIns="91440" tIns="45720" rIns="91440" bIns="45720" numCol="1" anchor="t" anchorCtr="0" compatLnSpc="1">
            <a:prstTxWarp prst="textNoShape">
              <a:avLst/>
            </a:prstTxWarp>
            <a:normAutofit/>
          </a:body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endParaRPr lang="en-US" noProof="0"/>
          </a:p>
        </p:txBody>
      </p:sp>
      <p:sp>
        <p:nvSpPr>
          <p:cNvPr id="6" name="Footer Placeholder 5"/>
          <p:cNvSpPr>
            <a:spLocks noGrp="1"/>
          </p:cNvSpPr>
          <p:nvPr>
            <p:ph type="ftr" sz="quarter" idx="4"/>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a:defRPr sz="1200"/>
            </a:lvl1pPr>
          </a:lstStyle>
          <a:p>
            <a:pPr>
              <a:defRPr/>
            </a:pPr>
            <a:endParaRPr lang="zh-CN" alt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pPr>
              <a:defRPr/>
            </a:pPr>
            <a:fld id="{9907BEDA-562F-8142-A782-86156E92B3F4}" type="slidenum">
              <a:rPr lang="en-US" altLang="zh-CN"/>
              <a:pPr>
                <a:defRPr/>
              </a:pPr>
              <a:t>‹#›</a:t>
            </a:fld>
            <a:endParaRPr lang="en-US" altLang="zh-CN"/>
          </a:p>
        </p:txBody>
      </p:sp>
    </p:spTree>
    <p:extLst>
      <p:ext uri="{BB962C8B-B14F-4D97-AF65-F5344CB8AC3E}">
        <p14:creationId xmlns:p14="http://schemas.microsoft.com/office/powerpoint/2010/main" val="4075558017"/>
      </p:ext>
    </p:extLst>
  </p:cSld>
  <p:clrMap bg1="lt1" tx1="dk1" bg2="lt2" tx2="dk2" accent1="accent1" accent2="accent2" accent3="accent3" accent4="accent4" accent5="accent5" accent6="accent6" hlink="hlink" folHlink="folHlink"/>
  <p:notesStyle>
    <a:lvl1pPr algn="l" defTabSz="457200" rtl="0" eaLnBrk="0" fontAlgn="base" hangingPunct="0">
      <a:spcBef>
        <a:spcPct val="30000"/>
      </a:spcBef>
      <a:spcAft>
        <a:spcPct val="0"/>
      </a:spcAft>
      <a:defRPr sz="1200" kern="1200">
        <a:solidFill>
          <a:schemeClr val="tx1"/>
        </a:solidFill>
        <a:latin typeface="+mn-lt"/>
        <a:ea typeface="ＭＳ Ｐゴシック" charset="-128"/>
        <a:cs typeface="ＭＳ Ｐゴシック" charset="-128"/>
      </a:defRPr>
    </a:lvl1pPr>
    <a:lvl2pPr marL="457200" algn="l" defTabSz="457200" rtl="0" eaLnBrk="0" fontAlgn="base" hangingPunct="0">
      <a:spcBef>
        <a:spcPct val="30000"/>
      </a:spcBef>
      <a:spcAft>
        <a:spcPct val="0"/>
      </a:spcAft>
      <a:defRPr sz="1200" kern="1200">
        <a:solidFill>
          <a:schemeClr val="tx1"/>
        </a:solidFill>
        <a:latin typeface="+mn-lt"/>
        <a:ea typeface="ＭＳ Ｐゴシック" charset="-128"/>
        <a:cs typeface="+mn-cs"/>
      </a:defRPr>
    </a:lvl2pPr>
    <a:lvl3pPr marL="914400" algn="l" defTabSz="457200" rtl="0" eaLnBrk="0" fontAlgn="base" hangingPunct="0">
      <a:spcBef>
        <a:spcPct val="30000"/>
      </a:spcBef>
      <a:spcAft>
        <a:spcPct val="0"/>
      </a:spcAft>
      <a:defRPr sz="1200" kern="1200">
        <a:solidFill>
          <a:schemeClr val="tx1"/>
        </a:solidFill>
        <a:latin typeface="+mn-lt"/>
        <a:ea typeface="ＭＳ Ｐゴシック" charset="-128"/>
        <a:cs typeface="+mn-cs"/>
      </a:defRPr>
    </a:lvl3pPr>
    <a:lvl4pPr marL="1371600" algn="l" defTabSz="457200" rtl="0" eaLnBrk="0" fontAlgn="base" hangingPunct="0">
      <a:spcBef>
        <a:spcPct val="30000"/>
      </a:spcBef>
      <a:spcAft>
        <a:spcPct val="0"/>
      </a:spcAft>
      <a:defRPr sz="1200" kern="1200">
        <a:solidFill>
          <a:schemeClr val="tx1"/>
        </a:solidFill>
        <a:latin typeface="+mn-lt"/>
        <a:ea typeface="ＭＳ Ｐゴシック" charset="-128"/>
        <a:cs typeface="+mn-cs"/>
      </a:defRPr>
    </a:lvl4pPr>
    <a:lvl5pPr marL="1828800" algn="l" defTabSz="457200" rtl="0" eaLnBrk="0" fontAlgn="base" hangingPunct="0">
      <a:spcBef>
        <a:spcPct val="30000"/>
      </a:spcBef>
      <a:spcAft>
        <a:spcPct val="0"/>
      </a:spcAft>
      <a:defRPr sz="1200" kern="1200">
        <a:solidFill>
          <a:schemeClr val="tx1"/>
        </a:solidFill>
        <a:latin typeface="+mn-lt"/>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Google Shape;52;g33da2efdd0_0_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53" name="Google Shape;53;g33da2efdd0_0_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164077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33da2efdd0_0_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58" name="Google Shape;58;g33da2efdd0_0_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533230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33da2efdd0_0_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58" name="Google Shape;58;g33da2efdd0_0_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188046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33da2f034b_0_6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7" name="Google Shape;167;g33da2f034b_0_6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045681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Google Shape;52;g33da2efdd0_0_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53" name="Google Shape;53;g33da2efdd0_0_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807779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Google Shape;52;g33da2efdd0_0_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53" name="Google Shape;53;g33da2efdd0_0_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874991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33da2efdd0_0_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58" name="Google Shape;58;g33da2efdd0_0_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104072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33da2efdd0_0_1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6" name="Google Shape;76;g33da2efdd0_0_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844103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33da2f034b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7" name="Google Shape;127;g33da2f034b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223813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33da2f034b_0_4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5" name="Google Shape;155;g33da2f034b_0_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036208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33da2f034b_0_6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61" name="Google Shape;161;g33da2f034b_0_6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282554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33da2efdd0_0_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58" name="Google Shape;58;g33da2efdd0_0_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02268074"/>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098" name="Rectangle 2"/>
          <p:cNvSpPr>
            <a:spLocks noGrp="1" noChangeArrowheads="1"/>
          </p:cNvSpPr>
          <p:nvPr>
            <p:ph type="ctrTitle"/>
          </p:nvPr>
        </p:nvSpPr>
        <p:spPr>
          <a:xfrm>
            <a:off x="431800" y="1484314"/>
            <a:ext cx="11328400" cy="1368425"/>
          </a:xfrm>
        </p:spPr>
        <p:txBody>
          <a:bodyPr/>
          <a:lstStyle>
            <a:lvl1pPr>
              <a:defRPr>
                <a:latin typeface="+mj-lt"/>
              </a:defRPr>
            </a:lvl1pPr>
          </a:lstStyle>
          <a:p>
            <a:r>
              <a:rPr lang="en-GB"/>
              <a:t>Click to edit Master title style</a:t>
            </a:r>
            <a:endParaRPr lang="en-US" dirty="0"/>
          </a:p>
        </p:txBody>
      </p:sp>
      <p:sp>
        <p:nvSpPr>
          <p:cNvPr id="4099" name="Rectangle 3"/>
          <p:cNvSpPr>
            <a:spLocks noGrp="1" noChangeArrowheads="1"/>
          </p:cNvSpPr>
          <p:nvPr>
            <p:ph type="subTitle" idx="1"/>
          </p:nvPr>
        </p:nvSpPr>
        <p:spPr>
          <a:xfrm>
            <a:off x="431800" y="3068638"/>
            <a:ext cx="11328400" cy="2951162"/>
          </a:xfrm>
        </p:spPr>
        <p:txBody>
          <a:bodyPr/>
          <a:lstStyle>
            <a:lvl1pPr marL="0" indent="0">
              <a:buFontTx/>
              <a:buNone/>
              <a:defRPr>
                <a:latin typeface="+mn-lt"/>
              </a:defRPr>
            </a:lvl1pPr>
          </a:lstStyle>
          <a:p>
            <a:r>
              <a:rPr lang="en-GB"/>
              <a:t>Click to edit Master subtitle style</a:t>
            </a:r>
            <a:endParaRPr lang="en-US" dirty="0"/>
          </a:p>
        </p:txBody>
      </p:sp>
      <p:grpSp>
        <p:nvGrpSpPr>
          <p:cNvPr id="7" name="Group 6">
            <a:extLst>
              <a:ext uri="{FF2B5EF4-FFF2-40B4-BE49-F238E27FC236}">
                <a16:creationId xmlns:a16="http://schemas.microsoft.com/office/drawing/2014/main" id="{F776A8DA-6F6E-7740-BC69-C6F763DCE1A0}"/>
              </a:ext>
            </a:extLst>
          </p:cNvPr>
          <p:cNvGrpSpPr/>
          <p:nvPr userDrawn="1"/>
        </p:nvGrpSpPr>
        <p:grpSpPr>
          <a:xfrm>
            <a:off x="3048000" y="-2810"/>
            <a:ext cx="9144000" cy="1235075"/>
            <a:chOff x="0" y="-66259"/>
            <a:chExt cx="9144000" cy="1235075"/>
          </a:xfrm>
        </p:grpSpPr>
        <p:sp>
          <p:nvSpPr>
            <p:cNvPr id="8" name="Freeform 24">
              <a:extLst>
                <a:ext uri="{FF2B5EF4-FFF2-40B4-BE49-F238E27FC236}">
                  <a16:creationId xmlns:a16="http://schemas.microsoft.com/office/drawing/2014/main" id="{31C8C3C0-C94D-FE41-B85F-877DDBE9C0C3}"/>
                </a:ext>
              </a:extLst>
            </p:cNvPr>
            <p:cNvSpPr>
              <a:spLocks/>
            </p:cNvSpPr>
            <p:nvPr/>
          </p:nvSpPr>
          <p:spPr bwMode="auto">
            <a:xfrm>
              <a:off x="0" y="-66259"/>
              <a:ext cx="9144000" cy="1235075"/>
            </a:xfrm>
            <a:custGeom>
              <a:avLst/>
              <a:gdLst>
                <a:gd name="T0" fmla="*/ 0 w 1123"/>
                <a:gd name="T1" fmla="*/ 0 h 151"/>
                <a:gd name="T2" fmla="*/ 0 w 1123"/>
                <a:gd name="T3" fmla="*/ 151 h 151"/>
                <a:gd name="T4" fmla="*/ 844 w 1123"/>
                <a:gd name="T5" fmla="*/ 151 h 151"/>
                <a:gd name="T6" fmla="*/ 841 w 1123"/>
                <a:gd name="T7" fmla="*/ 148 h 151"/>
                <a:gd name="T8" fmla="*/ 832 w 1123"/>
                <a:gd name="T9" fmla="*/ 122 h 151"/>
                <a:gd name="T10" fmla="*/ 832 w 1123"/>
                <a:gd name="T11" fmla="*/ 72 h 151"/>
                <a:gd name="T12" fmla="*/ 859 w 1123"/>
                <a:gd name="T13" fmla="*/ 72 h 151"/>
                <a:gd name="T14" fmla="*/ 859 w 1123"/>
                <a:gd name="T15" fmla="*/ 124 h 151"/>
                <a:gd name="T16" fmla="*/ 863 w 1123"/>
                <a:gd name="T17" fmla="*/ 135 h 151"/>
                <a:gd name="T18" fmla="*/ 871 w 1123"/>
                <a:gd name="T19" fmla="*/ 138 h 151"/>
                <a:gd name="T20" fmla="*/ 880 w 1123"/>
                <a:gd name="T21" fmla="*/ 135 h 151"/>
                <a:gd name="T22" fmla="*/ 883 w 1123"/>
                <a:gd name="T23" fmla="*/ 124 h 151"/>
                <a:gd name="T24" fmla="*/ 883 w 1123"/>
                <a:gd name="T25" fmla="*/ 72 h 151"/>
                <a:gd name="T26" fmla="*/ 910 w 1123"/>
                <a:gd name="T27" fmla="*/ 72 h 151"/>
                <a:gd name="T28" fmla="*/ 910 w 1123"/>
                <a:gd name="T29" fmla="*/ 117 h 151"/>
                <a:gd name="T30" fmla="*/ 900 w 1123"/>
                <a:gd name="T31" fmla="*/ 148 h 151"/>
                <a:gd name="T32" fmla="*/ 897 w 1123"/>
                <a:gd name="T33" fmla="*/ 151 h 151"/>
                <a:gd name="T34" fmla="*/ 937 w 1123"/>
                <a:gd name="T35" fmla="*/ 151 h 151"/>
                <a:gd name="T36" fmla="*/ 920 w 1123"/>
                <a:gd name="T37" fmla="*/ 114 h 151"/>
                <a:gd name="T38" fmla="*/ 964 w 1123"/>
                <a:gd name="T39" fmla="*/ 69 h 151"/>
                <a:gd name="T40" fmla="*/ 998 w 1123"/>
                <a:gd name="T41" fmla="*/ 82 h 151"/>
                <a:gd name="T42" fmla="*/ 1005 w 1123"/>
                <a:gd name="T43" fmla="*/ 92 h 151"/>
                <a:gd name="T44" fmla="*/ 982 w 1123"/>
                <a:gd name="T45" fmla="*/ 103 h 151"/>
                <a:gd name="T46" fmla="*/ 965 w 1123"/>
                <a:gd name="T47" fmla="*/ 89 h 151"/>
                <a:gd name="T48" fmla="*/ 953 w 1123"/>
                <a:gd name="T49" fmla="*/ 94 h 151"/>
                <a:gd name="T50" fmla="*/ 947 w 1123"/>
                <a:gd name="T51" fmla="*/ 113 h 151"/>
                <a:gd name="T52" fmla="*/ 965 w 1123"/>
                <a:gd name="T53" fmla="*/ 137 h 151"/>
                <a:gd name="T54" fmla="*/ 982 w 1123"/>
                <a:gd name="T55" fmla="*/ 123 h 151"/>
                <a:gd name="T56" fmla="*/ 1005 w 1123"/>
                <a:gd name="T57" fmla="*/ 134 h 151"/>
                <a:gd name="T58" fmla="*/ 997 w 1123"/>
                <a:gd name="T59" fmla="*/ 146 h 151"/>
                <a:gd name="T60" fmla="*/ 991 w 1123"/>
                <a:gd name="T61" fmla="*/ 151 h 151"/>
                <a:gd name="T62" fmla="*/ 1016 w 1123"/>
                <a:gd name="T63" fmla="*/ 151 h 151"/>
                <a:gd name="T64" fmla="*/ 1016 w 1123"/>
                <a:gd name="T65" fmla="*/ 72 h 151"/>
                <a:gd name="T66" fmla="*/ 1042 w 1123"/>
                <a:gd name="T67" fmla="*/ 72 h 151"/>
                <a:gd name="T68" fmla="*/ 1042 w 1123"/>
                <a:gd name="T69" fmla="*/ 134 h 151"/>
                <a:gd name="T70" fmla="*/ 1077 w 1123"/>
                <a:gd name="T71" fmla="*/ 134 h 151"/>
                <a:gd name="T72" fmla="*/ 1077 w 1123"/>
                <a:gd name="T73" fmla="*/ 151 h 151"/>
                <a:gd name="T74" fmla="*/ 1123 w 1123"/>
                <a:gd name="T75" fmla="*/ 151 h 151"/>
                <a:gd name="T76" fmla="*/ 1123 w 1123"/>
                <a:gd name="T77" fmla="*/ 0 h 151"/>
                <a:gd name="T78" fmla="*/ 0 w 1123"/>
                <a:gd name="T79" fmla="*/ 0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123" h="151">
                  <a:moveTo>
                    <a:pt x="0" y="0"/>
                  </a:moveTo>
                  <a:cubicBezTo>
                    <a:pt x="0" y="151"/>
                    <a:pt x="0" y="151"/>
                    <a:pt x="0" y="151"/>
                  </a:cubicBezTo>
                  <a:cubicBezTo>
                    <a:pt x="844" y="151"/>
                    <a:pt x="844" y="151"/>
                    <a:pt x="844" y="151"/>
                  </a:cubicBezTo>
                  <a:cubicBezTo>
                    <a:pt x="843" y="150"/>
                    <a:pt x="842" y="149"/>
                    <a:pt x="841" y="148"/>
                  </a:cubicBezTo>
                  <a:cubicBezTo>
                    <a:pt x="833" y="140"/>
                    <a:pt x="833" y="131"/>
                    <a:pt x="832" y="122"/>
                  </a:cubicBezTo>
                  <a:cubicBezTo>
                    <a:pt x="832" y="72"/>
                    <a:pt x="832" y="72"/>
                    <a:pt x="832" y="72"/>
                  </a:cubicBezTo>
                  <a:cubicBezTo>
                    <a:pt x="859" y="72"/>
                    <a:pt x="859" y="72"/>
                    <a:pt x="859" y="72"/>
                  </a:cubicBezTo>
                  <a:cubicBezTo>
                    <a:pt x="859" y="124"/>
                    <a:pt x="859" y="124"/>
                    <a:pt x="859" y="124"/>
                  </a:cubicBezTo>
                  <a:cubicBezTo>
                    <a:pt x="859" y="128"/>
                    <a:pt x="860" y="132"/>
                    <a:pt x="863" y="135"/>
                  </a:cubicBezTo>
                  <a:cubicBezTo>
                    <a:pt x="865" y="137"/>
                    <a:pt x="868" y="138"/>
                    <a:pt x="871" y="138"/>
                  </a:cubicBezTo>
                  <a:cubicBezTo>
                    <a:pt x="875" y="138"/>
                    <a:pt x="878" y="136"/>
                    <a:pt x="880" y="135"/>
                  </a:cubicBezTo>
                  <a:cubicBezTo>
                    <a:pt x="883" y="132"/>
                    <a:pt x="883" y="128"/>
                    <a:pt x="883" y="124"/>
                  </a:cubicBezTo>
                  <a:cubicBezTo>
                    <a:pt x="883" y="72"/>
                    <a:pt x="883" y="72"/>
                    <a:pt x="883" y="72"/>
                  </a:cubicBezTo>
                  <a:cubicBezTo>
                    <a:pt x="910" y="72"/>
                    <a:pt x="910" y="72"/>
                    <a:pt x="910" y="72"/>
                  </a:cubicBezTo>
                  <a:cubicBezTo>
                    <a:pt x="910" y="117"/>
                    <a:pt x="910" y="117"/>
                    <a:pt x="910" y="117"/>
                  </a:cubicBezTo>
                  <a:cubicBezTo>
                    <a:pt x="910" y="126"/>
                    <a:pt x="910" y="139"/>
                    <a:pt x="900" y="148"/>
                  </a:cubicBezTo>
                  <a:cubicBezTo>
                    <a:pt x="899" y="149"/>
                    <a:pt x="898" y="150"/>
                    <a:pt x="897" y="151"/>
                  </a:cubicBezTo>
                  <a:cubicBezTo>
                    <a:pt x="937" y="151"/>
                    <a:pt x="937" y="151"/>
                    <a:pt x="937" y="151"/>
                  </a:cubicBezTo>
                  <a:cubicBezTo>
                    <a:pt x="925" y="142"/>
                    <a:pt x="920" y="128"/>
                    <a:pt x="920" y="114"/>
                  </a:cubicBezTo>
                  <a:cubicBezTo>
                    <a:pt x="920" y="92"/>
                    <a:pt x="935" y="69"/>
                    <a:pt x="964" y="69"/>
                  </a:cubicBezTo>
                  <a:cubicBezTo>
                    <a:pt x="976" y="69"/>
                    <a:pt x="989" y="73"/>
                    <a:pt x="998" y="82"/>
                  </a:cubicBezTo>
                  <a:cubicBezTo>
                    <a:pt x="1001" y="86"/>
                    <a:pt x="1003" y="89"/>
                    <a:pt x="1005" y="92"/>
                  </a:cubicBezTo>
                  <a:cubicBezTo>
                    <a:pt x="982" y="103"/>
                    <a:pt x="982" y="103"/>
                    <a:pt x="982" y="103"/>
                  </a:cubicBezTo>
                  <a:cubicBezTo>
                    <a:pt x="980" y="98"/>
                    <a:pt x="976" y="89"/>
                    <a:pt x="965" y="89"/>
                  </a:cubicBezTo>
                  <a:cubicBezTo>
                    <a:pt x="959" y="89"/>
                    <a:pt x="955" y="92"/>
                    <a:pt x="953" y="94"/>
                  </a:cubicBezTo>
                  <a:cubicBezTo>
                    <a:pt x="947" y="100"/>
                    <a:pt x="947" y="109"/>
                    <a:pt x="947" y="113"/>
                  </a:cubicBezTo>
                  <a:cubicBezTo>
                    <a:pt x="947" y="125"/>
                    <a:pt x="952" y="137"/>
                    <a:pt x="965" y="137"/>
                  </a:cubicBezTo>
                  <a:cubicBezTo>
                    <a:pt x="977" y="137"/>
                    <a:pt x="981" y="126"/>
                    <a:pt x="982" y="123"/>
                  </a:cubicBezTo>
                  <a:cubicBezTo>
                    <a:pt x="1005" y="134"/>
                    <a:pt x="1005" y="134"/>
                    <a:pt x="1005" y="134"/>
                  </a:cubicBezTo>
                  <a:cubicBezTo>
                    <a:pt x="1003" y="138"/>
                    <a:pt x="1001" y="142"/>
                    <a:pt x="997" y="146"/>
                  </a:cubicBezTo>
                  <a:cubicBezTo>
                    <a:pt x="995" y="148"/>
                    <a:pt x="993" y="150"/>
                    <a:pt x="991" y="151"/>
                  </a:cubicBezTo>
                  <a:cubicBezTo>
                    <a:pt x="1016" y="151"/>
                    <a:pt x="1016" y="151"/>
                    <a:pt x="1016" y="151"/>
                  </a:cubicBezTo>
                  <a:cubicBezTo>
                    <a:pt x="1016" y="72"/>
                    <a:pt x="1016" y="72"/>
                    <a:pt x="1016" y="72"/>
                  </a:cubicBezTo>
                  <a:cubicBezTo>
                    <a:pt x="1042" y="72"/>
                    <a:pt x="1042" y="72"/>
                    <a:pt x="1042" y="72"/>
                  </a:cubicBezTo>
                  <a:cubicBezTo>
                    <a:pt x="1042" y="134"/>
                    <a:pt x="1042" y="134"/>
                    <a:pt x="1042" y="134"/>
                  </a:cubicBezTo>
                  <a:cubicBezTo>
                    <a:pt x="1077" y="134"/>
                    <a:pt x="1077" y="134"/>
                    <a:pt x="1077" y="134"/>
                  </a:cubicBezTo>
                  <a:cubicBezTo>
                    <a:pt x="1077" y="151"/>
                    <a:pt x="1077" y="151"/>
                    <a:pt x="1077" y="151"/>
                  </a:cubicBezTo>
                  <a:cubicBezTo>
                    <a:pt x="1123" y="151"/>
                    <a:pt x="1123" y="151"/>
                    <a:pt x="1123" y="151"/>
                  </a:cubicBezTo>
                  <a:cubicBezTo>
                    <a:pt x="1123" y="0"/>
                    <a:pt x="1123" y="0"/>
                    <a:pt x="1123" y="0"/>
                  </a:cubicBezTo>
                  <a:lnTo>
                    <a:pt x="0" y="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pic>
          <p:nvPicPr>
            <p:cNvPr id="9" name="Picture 8">
              <a:extLst>
                <a:ext uri="{FF2B5EF4-FFF2-40B4-BE49-F238E27FC236}">
                  <a16:creationId xmlns:a16="http://schemas.microsoft.com/office/drawing/2014/main" id="{E984055A-46CC-8845-9772-918623C499C4}"/>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flipH="1">
              <a:off x="6420182" y="514785"/>
              <a:ext cx="257986" cy="303133"/>
            </a:xfrm>
            <a:prstGeom prst="rect">
              <a:avLst/>
            </a:prstGeom>
          </p:spPr>
        </p:pic>
      </p:grpSp>
      <p:sp>
        <p:nvSpPr>
          <p:cNvPr id="10" name="Freeform 24">
            <a:extLst>
              <a:ext uri="{FF2B5EF4-FFF2-40B4-BE49-F238E27FC236}">
                <a16:creationId xmlns:a16="http://schemas.microsoft.com/office/drawing/2014/main" id="{E9FC672A-501A-904B-9E80-E6FB0AD5D0AA}"/>
              </a:ext>
            </a:extLst>
          </p:cNvPr>
          <p:cNvSpPr>
            <a:spLocks/>
          </p:cNvSpPr>
          <p:nvPr userDrawn="1"/>
        </p:nvSpPr>
        <p:spPr bwMode="auto">
          <a:xfrm>
            <a:off x="0" y="-2809"/>
            <a:ext cx="9144000" cy="1235075"/>
          </a:xfrm>
          <a:custGeom>
            <a:avLst/>
            <a:gdLst>
              <a:gd name="T0" fmla="*/ 0 w 1123"/>
              <a:gd name="T1" fmla="*/ 0 h 151"/>
              <a:gd name="T2" fmla="*/ 0 w 1123"/>
              <a:gd name="T3" fmla="*/ 151 h 151"/>
              <a:gd name="T4" fmla="*/ 844 w 1123"/>
              <a:gd name="T5" fmla="*/ 151 h 151"/>
              <a:gd name="T6" fmla="*/ 841 w 1123"/>
              <a:gd name="T7" fmla="*/ 148 h 151"/>
              <a:gd name="T8" fmla="*/ 832 w 1123"/>
              <a:gd name="T9" fmla="*/ 122 h 151"/>
              <a:gd name="T10" fmla="*/ 832 w 1123"/>
              <a:gd name="T11" fmla="*/ 72 h 151"/>
              <a:gd name="T12" fmla="*/ 859 w 1123"/>
              <a:gd name="T13" fmla="*/ 72 h 151"/>
              <a:gd name="T14" fmla="*/ 859 w 1123"/>
              <a:gd name="T15" fmla="*/ 124 h 151"/>
              <a:gd name="T16" fmla="*/ 863 w 1123"/>
              <a:gd name="T17" fmla="*/ 135 h 151"/>
              <a:gd name="T18" fmla="*/ 871 w 1123"/>
              <a:gd name="T19" fmla="*/ 138 h 151"/>
              <a:gd name="T20" fmla="*/ 880 w 1123"/>
              <a:gd name="T21" fmla="*/ 135 h 151"/>
              <a:gd name="T22" fmla="*/ 883 w 1123"/>
              <a:gd name="T23" fmla="*/ 124 h 151"/>
              <a:gd name="T24" fmla="*/ 883 w 1123"/>
              <a:gd name="T25" fmla="*/ 72 h 151"/>
              <a:gd name="T26" fmla="*/ 910 w 1123"/>
              <a:gd name="T27" fmla="*/ 72 h 151"/>
              <a:gd name="T28" fmla="*/ 910 w 1123"/>
              <a:gd name="T29" fmla="*/ 117 h 151"/>
              <a:gd name="T30" fmla="*/ 900 w 1123"/>
              <a:gd name="T31" fmla="*/ 148 h 151"/>
              <a:gd name="T32" fmla="*/ 897 w 1123"/>
              <a:gd name="T33" fmla="*/ 151 h 151"/>
              <a:gd name="T34" fmla="*/ 937 w 1123"/>
              <a:gd name="T35" fmla="*/ 151 h 151"/>
              <a:gd name="T36" fmla="*/ 920 w 1123"/>
              <a:gd name="T37" fmla="*/ 114 h 151"/>
              <a:gd name="T38" fmla="*/ 964 w 1123"/>
              <a:gd name="T39" fmla="*/ 69 h 151"/>
              <a:gd name="T40" fmla="*/ 998 w 1123"/>
              <a:gd name="T41" fmla="*/ 82 h 151"/>
              <a:gd name="T42" fmla="*/ 1005 w 1123"/>
              <a:gd name="T43" fmla="*/ 92 h 151"/>
              <a:gd name="T44" fmla="*/ 982 w 1123"/>
              <a:gd name="T45" fmla="*/ 103 h 151"/>
              <a:gd name="T46" fmla="*/ 965 w 1123"/>
              <a:gd name="T47" fmla="*/ 89 h 151"/>
              <a:gd name="T48" fmla="*/ 953 w 1123"/>
              <a:gd name="T49" fmla="*/ 94 h 151"/>
              <a:gd name="T50" fmla="*/ 947 w 1123"/>
              <a:gd name="T51" fmla="*/ 113 h 151"/>
              <a:gd name="T52" fmla="*/ 965 w 1123"/>
              <a:gd name="T53" fmla="*/ 137 h 151"/>
              <a:gd name="T54" fmla="*/ 982 w 1123"/>
              <a:gd name="T55" fmla="*/ 123 h 151"/>
              <a:gd name="T56" fmla="*/ 1005 w 1123"/>
              <a:gd name="T57" fmla="*/ 134 h 151"/>
              <a:gd name="T58" fmla="*/ 997 w 1123"/>
              <a:gd name="T59" fmla="*/ 146 h 151"/>
              <a:gd name="T60" fmla="*/ 991 w 1123"/>
              <a:gd name="T61" fmla="*/ 151 h 151"/>
              <a:gd name="T62" fmla="*/ 1016 w 1123"/>
              <a:gd name="T63" fmla="*/ 151 h 151"/>
              <a:gd name="T64" fmla="*/ 1016 w 1123"/>
              <a:gd name="T65" fmla="*/ 72 h 151"/>
              <a:gd name="T66" fmla="*/ 1042 w 1123"/>
              <a:gd name="T67" fmla="*/ 72 h 151"/>
              <a:gd name="T68" fmla="*/ 1042 w 1123"/>
              <a:gd name="T69" fmla="*/ 134 h 151"/>
              <a:gd name="T70" fmla="*/ 1077 w 1123"/>
              <a:gd name="T71" fmla="*/ 134 h 151"/>
              <a:gd name="T72" fmla="*/ 1077 w 1123"/>
              <a:gd name="T73" fmla="*/ 151 h 151"/>
              <a:gd name="T74" fmla="*/ 1123 w 1123"/>
              <a:gd name="T75" fmla="*/ 151 h 151"/>
              <a:gd name="T76" fmla="*/ 1123 w 1123"/>
              <a:gd name="T77" fmla="*/ 0 h 151"/>
              <a:gd name="T78" fmla="*/ 0 w 1123"/>
              <a:gd name="T79" fmla="*/ 0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123" h="151">
                <a:moveTo>
                  <a:pt x="0" y="0"/>
                </a:moveTo>
                <a:cubicBezTo>
                  <a:pt x="0" y="151"/>
                  <a:pt x="0" y="151"/>
                  <a:pt x="0" y="151"/>
                </a:cubicBezTo>
                <a:cubicBezTo>
                  <a:pt x="844" y="151"/>
                  <a:pt x="844" y="151"/>
                  <a:pt x="844" y="151"/>
                </a:cubicBezTo>
                <a:cubicBezTo>
                  <a:pt x="843" y="150"/>
                  <a:pt x="842" y="149"/>
                  <a:pt x="841" y="148"/>
                </a:cubicBezTo>
                <a:cubicBezTo>
                  <a:pt x="833" y="140"/>
                  <a:pt x="833" y="131"/>
                  <a:pt x="832" y="122"/>
                </a:cubicBezTo>
                <a:cubicBezTo>
                  <a:pt x="832" y="72"/>
                  <a:pt x="832" y="72"/>
                  <a:pt x="832" y="72"/>
                </a:cubicBezTo>
                <a:cubicBezTo>
                  <a:pt x="859" y="72"/>
                  <a:pt x="859" y="72"/>
                  <a:pt x="859" y="72"/>
                </a:cubicBezTo>
                <a:cubicBezTo>
                  <a:pt x="859" y="124"/>
                  <a:pt x="859" y="124"/>
                  <a:pt x="859" y="124"/>
                </a:cubicBezTo>
                <a:cubicBezTo>
                  <a:pt x="859" y="128"/>
                  <a:pt x="860" y="132"/>
                  <a:pt x="863" y="135"/>
                </a:cubicBezTo>
                <a:cubicBezTo>
                  <a:pt x="865" y="137"/>
                  <a:pt x="868" y="138"/>
                  <a:pt x="871" y="138"/>
                </a:cubicBezTo>
                <a:cubicBezTo>
                  <a:pt x="875" y="138"/>
                  <a:pt x="878" y="136"/>
                  <a:pt x="880" y="135"/>
                </a:cubicBezTo>
                <a:cubicBezTo>
                  <a:pt x="883" y="132"/>
                  <a:pt x="883" y="128"/>
                  <a:pt x="883" y="124"/>
                </a:cubicBezTo>
                <a:cubicBezTo>
                  <a:pt x="883" y="72"/>
                  <a:pt x="883" y="72"/>
                  <a:pt x="883" y="72"/>
                </a:cubicBezTo>
                <a:cubicBezTo>
                  <a:pt x="910" y="72"/>
                  <a:pt x="910" y="72"/>
                  <a:pt x="910" y="72"/>
                </a:cubicBezTo>
                <a:cubicBezTo>
                  <a:pt x="910" y="117"/>
                  <a:pt x="910" y="117"/>
                  <a:pt x="910" y="117"/>
                </a:cubicBezTo>
                <a:cubicBezTo>
                  <a:pt x="910" y="126"/>
                  <a:pt x="910" y="139"/>
                  <a:pt x="900" y="148"/>
                </a:cubicBezTo>
                <a:cubicBezTo>
                  <a:pt x="899" y="149"/>
                  <a:pt x="898" y="150"/>
                  <a:pt x="897" y="151"/>
                </a:cubicBezTo>
                <a:cubicBezTo>
                  <a:pt x="937" y="151"/>
                  <a:pt x="937" y="151"/>
                  <a:pt x="937" y="151"/>
                </a:cubicBezTo>
                <a:cubicBezTo>
                  <a:pt x="925" y="142"/>
                  <a:pt x="920" y="128"/>
                  <a:pt x="920" y="114"/>
                </a:cubicBezTo>
                <a:cubicBezTo>
                  <a:pt x="920" y="92"/>
                  <a:pt x="935" y="69"/>
                  <a:pt x="964" y="69"/>
                </a:cubicBezTo>
                <a:cubicBezTo>
                  <a:pt x="976" y="69"/>
                  <a:pt x="989" y="73"/>
                  <a:pt x="998" y="82"/>
                </a:cubicBezTo>
                <a:cubicBezTo>
                  <a:pt x="1001" y="86"/>
                  <a:pt x="1003" y="89"/>
                  <a:pt x="1005" y="92"/>
                </a:cubicBezTo>
                <a:cubicBezTo>
                  <a:pt x="982" y="103"/>
                  <a:pt x="982" y="103"/>
                  <a:pt x="982" y="103"/>
                </a:cubicBezTo>
                <a:cubicBezTo>
                  <a:pt x="980" y="98"/>
                  <a:pt x="976" y="89"/>
                  <a:pt x="965" y="89"/>
                </a:cubicBezTo>
                <a:cubicBezTo>
                  <a:pt x="959" y="89"/>
                  <a:pt x="955" y="92"/>
                  <a:pt x="953" y="94"/>
                </a:cubicBezTo>
                <a:cubicBezTo>
                  <a:pt x="947" y="100"/>
                  <a:pt x="947" y="109"/>
                  <a:pt x="947" y="113"/>
                </a:cubicBezTo>
                <a:cubicBezTo>
                  <a:pt x="947" y="125"/>
                  <a:pt x="952" y="137"/>
                  <a:pt x="965" y="137"/>
                </a:cubicBezTo>
                <a:cubicBezTo>
                  <a:pt x="977" y="137"/>
                  <a:pt x="981" y="126"/>
                  <a:pt x="982" y="123"/>
                </a:cubicBezTo>
                <a:cubicBezTo>
                  <a:pt x="1005" y="134"/>
                  <a:pt x="1005" y="134"/>
                  <a:pt x="1005" y="134"/>
                </a:cubicBezTo>
                <a:cubicBezTo>
                  <a:pt x="1003" y="138"/>
                  <a:pt x="1001" y="142"/>
                  <a:pt x="997" y="146"/>
                </a:cubicBezTo>
                <a:cubicBezTo>
                  <a:pt x="995" y="148"/>
                  <a:pt x="993" y="150"/>
                  <a:pt x="991" y="151"/>
                </a:cubicBezTo>
                <a:cubicBezTo>
                  <a:pt x="1016" y="151"/>
                  <a:pt x="1016" y="151"/>
                  <a:pt x="1016" y="151"/>
                </a:cubicBezTo>
                <a:cubicBezTo>
                  <a:pt x="1016" y="72"/>
                  <a:pt x="1016" y="72"/>
                  <a:pt x="1016" y="72"/>
                </a:cubicBezTo>
                <a:cubicBezTo>
                  <a:pt x="1042" y="72"/>
                  <a:pt x="1042" y="72"/>
                  <a:pt x="1042" y="72"/>
                </a:cubicBezTo>
                <a:cubicBezTo>
                  <a:pt x="1042" y="134"/>
                  <a:pt x="1042" y="134"/>
                  <a:pt x="1042" y="134"/>
                </a:cubicBezTo>
                <a:cubicBezTo>
                  <a:pt x="1077" y="134"/>
                  <a:pt x="1077" y="134"/>
                  <a:pt x="1077" y="134"/>
                </a:cubicBezTo>
                <a:cubicBezTo>
                  <a:pt x="1077" y="151"/>
                  <a:pt x="1077" y="151"/>
                  <a:pt x="1077" y="151"/>
                </a:cubicBezTo>
                <a:cubicBezTo>
                  <a:pt x="1123" y="151"/>
                  <a:pt x="1123" y="151"/>
                  <a:pt x="1123" y="151"/>
                </a:cubicBezTo>
                <a:cubicBezTo>
                  <a:pt x="1123" y="0"/>
                  <a:pt x="1123" y="0"/>
                  <a:pt x="1123" y="0"/>
                </a:cubicBezTo>
                <a:lnTo>
                  <a:pt x="0" y="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Tree>
    <p:extLst>
      <p:ext uri="{BB962C8B-B14F-4D97-AF65-F5344CB8AC3E}">
        <p14:creationId xmlns:p14="http://schemas.microsoft.com/office/powerpoint/2010/main" val="17970720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40267" y="260648"/>
            <a:ext cx="11319933" cy="577551"/>
          </a:xfrm>
        </p:spPr>
        <p:txBody>
          <a:bodyPr/>
          <a:lstStyle/>
          <a:p>
            <a:r>
              <a:rPr lang="en-GB"/>
              <a:t>Click to edit Master title style</a:t>
            </a:r>
            <a:endParaRPr lang="en-US" dirty="0"/>
          </a:p>
        </p:txBody>
      </p:sp>
      <p:sp>
        <p:nvSpPr>
          <p:cNvPr id="3" name="Content Placeholder 2"/>
          <p:cNvSpPr>
            <a:spLocks noGrp="1"/>
          </p:cNvSpPr>
          <p:nvPr>
            <p:ph idx="1"/>
          </p:nvPr>
        </p:nvSpPr>
        <p:spPr>
          <a:xfrm>
            <a:off x="440267" y="1052736"/>
            <a:ext cx="11319933" cy="496706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Rectangle 9"/>
          <p:cNvSpPr>
            <a:spLocks noGrp="1" noChangeArrowheads="1"/>
          </p:cNvSpPr>
          <p:nvPr>
            <p:ph type="ftr" sz="quarter" idx="10"/>
          </p:nvPr>
        </p:nvSpPr>
        <p:spPr>
          <a:xfrm>
            <a:off x="431800" y="6245225"/>
            <a:ext cx="8712200" cy="476250"/>
          </a:xfrm>
          <a:prstGeom prst="rect">
            <a:avLst/>
          </a:prstGeom>
        </p:spPr>
        <p:txBody>
          <a:bodyPr vert="horz" wrap="square" lIns="91440" tIns="45720" rIns="91440" bIns="45720" numCol="1" anchor="t" anchorCtr="0" compatLnSpc="1">
            <a:prstTxWarp prst="textNoShape">
              <a:avLst/>
            </a:prstTxWarp>
          </a:bodyPr>
          <a:lstStyle>
            <a:lvl1pPr>
              <a:defRPr>
                <a:solidFill>
                  <a:srgbClr val="000000"/>
                </a:solidFill>
              </a:defRPr>
            </a:lvl1pPr>
          </a:lstStyle>
          <a:p>
            <a:pPr>
              <a:defRPr/>
            </a:pPr>
            <a:endParaRPr lang="zh-CN" altLang="en-US"/>
          </a:p>
        </p:txBody>
      </p:sp>
    </p:spTree>
    <p:extLst>
      <p:ext uri="{BB962C8B-B14F-4D97-AF65-F5344CB8AC3E}">
        <p14:creationId xmlns:p14="http://schemas.microsoft.com/office/powerpoint/2010/main" val="11741636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lstStyle>
            <a:lvl1pPr algn="l">
              <a:defRPr sz="4000" b="1" cap="all"/>
            </a:lvl1pPr>
          </a:lstStyle>
          <a:p>
            <a:r>
              <a:rPr lang="en-GB"/>
              <a:t>Click to edit Master title style</a:t>
            </a:r>
            <a:endParaRPr lang="en-US"/>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GB"/>
              <a:t>Click to edit Master text styles</a:t>
            </a:r>
          </a:p>
        </p:txBody>
      </p:sp>
      <p:sp>
        <p:nvSpPr>
          <p:cNvPr id="4" name="Rectangle 9"/>
          <p:cNvSpPr>
            <a:spLocks noGrp="1" noChangeArrowheads="1"/>
          </p:cNvSpPr>
          <p:nvPr>
            <p:ph type="ftr" sz="quarter" idx="10"/>
          </p:nvPr>
        </p:nvSpPr>
        <p:spPr>
          <a:xfrm>
            <a:off x="431800" y="6245225"/>
            <a:ext cx="8712200" cy="476250"/>
          </a:xfrm>
          <a:prstGeom prst="rect">
            <a:avLst/>
          </a:prstGeom>
        </p:spPr>
        <p:txBody>
          <a:bodyPr vert="horz" wrap="square" lIns="91440" tIns="45720" rIns="91440" bIns="45720" numCol="1" anchor="t" anchorCtr="0" compatLnSpc="1">
            <a:prstTxWarp prst="textNoShape">
              <a:avLst/>
            </a:prstTxWarp>
          </a:bodyPr>
          <a:lstStyle>
            <a:lvl1pPr>
              <a:defRPr>
                <a:solidFill>
                  <a:srgbClr val="000000"/>
                </a:solidFill>
              </a:defRPr>
            </a:lvl1pPr>
          </a:lstStyle>
          <a:p>
            <a:pPr>
              <a:defRPr/>
            </a:pPr>
            <a:endParaRPr lang="zh-CN" altLang="en-US"/>
          </a:p>
        </p:txBody>
      </p:sp>
    </p:spTree>
    <p:extLst>
      <p:ext uri="{BB962C8B-B14F-4D97-AF65-F5344CB8AC3E}">
        <p14:creationId xmlns:p14="http://schemas.microsoft.com/office/powerpoint/2010/main" val="18784228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40267" y="260648"/>
            <a:ext cx="11319933" cy="576064"/>
          </a:xfrm>
        </p:spPr>
        <p:txBody>
          <a:bodyPr/>
          <a:lstStyle/>
          <a:p>
            <a:r>
              <a:rPr lang="en-GB"/>
              <a:t>Click to edit Master title style</a:t>
            </a:r>
            <a:endParaRPr lang="en-US"/>
          </a:p>
        </p:txBody>
      </p:sp>
      <p:sp>
        <p:nvSpPr>
          <p:cNvPr id="3" name="Rectangle 9"/>
          <p:cNvSpPr>
            <a:spLocks noGrp="1" noChangeArrowheads="1"/>
          </p:cNvSpPr>
          <p:nvPr>
            <p:ph type="ftr" sz="quarter" idx="10"/>
          </p:nvPr>
        </p:nvSpPr>
        <p:spPr>
          <a:xfrm>
            <a:off x="431800" y="6245225"/>
            <a:ext cx="8712200" cy="476250"/>
          </a:xfrm>
          <a:prstGeom prst="rect">
            <a:avLst/>
          </a:prstGeom>
        </p:spPr>
        <p:txBody>
          <a:bodyPr vert="horz" wrap="square" lIns="91440" tIns="45720" rIns="91440" bIns="45720" numCol="1" anchor="t" anchorCtr="0" compatLnSpc="1">
            <a:prstTxWarp prst="textNoShape">
              <a:avLst/>
            </a:prstTxWarp>
          </a:bodyPr>
          <a:lstStyle>
            <a:lvl1pPr>
              <a:defRPr>
                <a:solidFill>
                  <a:srgbClr val="000000"/>
                </a:solidFill>
              </a:defRPr>
            </a:lvl1pPr>
          </a:lstStyle>
          <a:p>
            <a:pPr>
              <a:defRPr/>
            </a:pPr>
            <a:endParaRPr lang="zh-CN" altLang="en-US"/>
          </a:p>
        </p:txBody>
      </p:sp>
    </p:spTree>
    <p:extLst>
      <p:ext uri="{BB962C8B-B14F-4D97-AF65-F5344CB8AC3E}">
        <p14:creationId xmlns:p14="http://schemas.microsoft.com/office/powerpoint/2010/main" val="8623269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9"/>
          <p:cNvSpPr>
            <a:spLocks noGrp="1" noChangeArrowheads="1"/>
          </p:cNvSpPr>
          <p:nvPr>
            <p:ph type="ftr" sz="quarter" idx="10"/>
          </p:nvPr>
        </p:nvSpPr>
        <p:spPr>
          <a:xfrm>
            <a:off x="431800" y="6245225"/>
            <a:ext cx="8712200" cy="476250"/>
          </a:xfrm>
          <a:prstGeom prst="rect">
            <a:avLst/>
          </a:prstGeom>
        </p:spPr>
        <p:txBody>
          <a:bodyPr vert="horz" wrap="square" lIns="91440" tIns="45720" rIns="91440" bIns="45720" numCol="1" anchor="t" anchorCtr="0" compatLnSpc="1">
            <a:prstTxWarp prst="textNoShape">
              <a:avLst/>
            </a:prstTxWarp>
          </a:bodyPr>
          <a:lstStyle>
            <a:lvl1pPr>
              <a:defRPr>
                <a:solidFill>
                  <a:srgbClr val="000000"/>
                </a:solidFill>
              </a:defRPr>
            </a:lvl1pPr>
          </a:lstStyle>
          <a:p>
            <a:pPr>
              <a:defRPr/>
            </a:pPr>
            <a:endParaRPr lang="zh-CN" altLang="en-US"/>
          </a:p>
        </p:txBody>
      </p:sp>
    </p:spTree>
    <p:extLst>
      <p:ext uri="{BB962C8B-B14F-4D97-AF65-F5344CB8AC3E}">
        <p14:creationId xmlns:p14="http://schemas.microsoft.com/office/powerpoint/2010/main" val="6497801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GB"/>
              <a:t>Click to edit Master title style</a:t>
            </a:r>
            <a:endParaRPr lang="en-US"/>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atin typeface="Helvetica Neue Light"/>
                <a:cs typeface="Helvetica Neue Light"/>
              </a:defRPr>
            </a:lvl2pPr>
            <a:lvl3pPr>
              <a:defRPr sz="2400">
                <a:latin typeface="Helvetica Neue Light"/>
                <a:cs typeface="Helvetica Neue Light"/>
              </a:defRPr>
            </a:lvl3pPr>
            <a:lvl4pPr>
              <a:defRPr sz="2000">
                <a:latin typeface="Helvetica Neue Light"/>
                <a:cs typeface="Helvetica Neue Light"/>
              </a:defRPr>
            </a:lvl4pPr>
            <a:lvl5pPr>
              <a:defRPr sz="2000">
                <a:latin typeface="Helvetica Neue Light"/>
                <a:cs typeface="Helvetica Neue Light"/>
              </a:defRPr>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Rectangle 9"/>
          <p:cNvSpPr>
            <a:spLocks noGrp="1" noChangeArrowheads="1"/>
          </p:cNvSpPr>
          <p:nvPr>
            <p:ph type="ftr" sz="quarter" idx="10"/>
          </p:nvPr>
        </p:nvSpPr>
        <p:spPr>
          <a:xfrm>
            <a:off x="431800" y="6245225"/>
            <a:ext cx="8712200" cy="476250"/>
          </a:xfrm>
          <a:prstGeom prst="rect">
            <a:avLst/>
          </a:prstGeom>
        </p:spPr>
        <p:txBody>
          <a:bodyPr vert="horz" wrap="square" lIns="91440" tIns="45720" rIns="91440" bIns="45720" numCol="1" anchor="t" anchorCtr="0" compatLnSpc="1">
            <a:prstTxWarp prst="textNoShape">
              <a:avLst/>
            </a:prstTxWarp>
          </a:bodyPr>
          <a:lstStyle>
            <a:lvl1pPr>
              <a:defRPr>
                <a:solidFill>
                  <a:srgbClr val="000000"/>
                </a:solidFill>
              </a:defRPr>
            </a:lvl1pPr>
          </a:lstStyle>
          <a:p>
            <a:pPr>
              <a:defRPr/>
            </a:pPr>
            <a:endParaRPr lang="zh-CN" altLang="en-US"/>
          </a:p>
        </p:txBody>
      </p:sp>
    </p:spTree>
    <p:extLst>
      <p:ext uri="{BB962C8B-B14F-4D97-AF65-F5344CB8AC3E}">
        <p14:creationId xmlns:p14="http://schemas.microsoft.com/office/powerpoint/2010/main" val="37366993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No banner">
  <p:cSld name="No banner">
    <p:bg>
      <p:bgPr>
        <a:solidFill>
          <a:srgbClr val="7F7F7F">
            <a:alpha val="9803"/>
          </a:srgbClr>
        </a:solidFill>
        <a:effectLst/>
      </p:bgPr>
    </p:bg>
    <p:spTree>
      <p:nvGrpSpPr>
        <p:cNvPr id="1" name="Shape 26"/>
        <p:cNvGrpSpPr/>
        <p:nvPr/>
      </p:nvGrpSpPr>
      <p:grpSpPr>
        <a:xfrm>
          <a:off x="0" y="0"/>
          <a:ext cx="0" cy="0"/>
          <a:chOff x="0" y="0"/>
          <a:chExt cx="0" cy="0"/>
        </a:xfrm>
      </p:grpSpPr>
      <p:sp>
        <p:nvSpPr>
          <p:cNvPr id="27" name="Google Shape;27;p4"/>
          <p:cNvSpPr txBox="1">
            <a:spLocks noGrp="1"/>
          </p:cNvSpPr>
          <p:nvPr>
            <p:ph type="title"/>
          </p:nvPr>
        </p:nvSpPr>
        <p:spPr>
          <a:xfrm>
            <a:off x="838199" y="692646"/>
            <a:ext cx="10515600" cy="905087"/>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rgbClr val="7F7F7F"/>
              </a:buClr>
              <a:buSzPts val="2400"/>
              <a:buFont typeface="Arial"/>
              <a:buNone/>
              <a:defRPr sz="3200" b="1" i="0" u="none" strike="noStrike" cap="none">
                <a:solidFill>
                  <a:srgbClr val="7F7F7F"/>
                </a:solidFill>
                <a:latin typeface="Arial"/>
                <a:ea typeface="Arial"/>
                <a:cs typeface="Arial"/>
                <a:sym typeface="Arial"/>
              </a:defRPr>
            </a:lvl1pPr>
            <a:lvl2pPr lvl="1">
              <a:spcBef>
                <a:spcPts val="0"/>
              </a:spcBef>
              <a:spcAft>
                <a:spcPts val="0"/>
              </a:spcAft>
              <a:buSzPts val="1400"/>
              <a:buNone/>
              <a:defRPr sz="2400"/>
            </a:lvl2pPr>
            <a:lvl3pPr lvl="2">
              <a:spcBef>
                <a:spcPts val="0"/>
              </a:spcBef>
              <a:spcAft>
                <a:spcPts val="0"/>
              </a:spcAft>
              <a:buSzPts val="1400"/>
              <a:buNone/>
              <a:defRPr sz="2400"/>
            </a:lvl3pPr>
            <a:lvl4pPr lvl="3">
              <a:spcBef>
                <a:spcPts val="0"/>
              </a:spcBef>
              <a:spcAft>
                <a:spcPts val="0"/>
              </a:spcAft>
              <a:buSzPts val="1400"/>
              <a:buNone/>
              <a:defRPr sz="2400"/>
            </a:lvl4pPr>
            <a:lvl5pPr lvl="4">
              <a:spcBef>
                <a:spcPts val="0"/>
              </a:spcBef>
              <a:spcAft>
                <a:spcPts val="0"/>
              </a:spcAft>
              <a:buSzPts val="1400"/>
              <a:buNone/>
              <a:defRPr sz="2400"/>
            </a:lvl5pPr>
            <a:lvl6pPr lvl="5">
              <a:spcBef>
                <a:spcPts val="0"/>
              </a:spcBef>
              <a:spcAft>
                <a:spcPts val="0"/>
              </a:spcAft>
              <a:buSzPts val="1400"/>
              <a:buNone/>
              <a:defRPr sz="2400"/>
            </a:lvl6pPr>
            <a:lvl7pPr lvl="6">
              <a:spcBef>
                <a:spcPts val="0"/>
              </a:spcBef>
              <a:spcAft>
                <a:spcPts val="0"/>
              </a:spcAft>
              <a:buSzPts val="1400"/>
              <a:buNone/>
              <a:defRPr sz="2400"/>
            </a:lvl7pPr>
            <a:lvl8pPr lvl="7">
              <a:spcBef>
                <a:spcPts val="0"/>
              </a:spcBef>
              <a:spcAft>
                <a:spcPts val="0"/>
              </a:spcAft>
              <a:buSzPts val="1400"/>
              <a:buNone/>
              <a:defRPr sz="2400"/>
            </a:lvl8pPr>
            <a:lvl9pPr lvl="8">
              <a:spcBef>
                <a:spcPts val="0"/>
              </a:spcBef>
              <a:spcAft>
                <a:spcPts val="0"/>
              </a:spcAft>
              <a:buSzPts val="1400"/>
              <a:buNone/>
              <a:defRPr sz="2400"/>
            </a:lvl9pPr>
          </a:lstStyle>
          <a:p>
            <a:endParaRPr/>
          </a:p>
        </p:txBody>
      </p:sp>
      <p:sp>
        <p:nvSpPr>
          <p:cNvPr id="28" name="Google Shape;28;p4"/>
          <p:cNvSpPr txBox="1">
            <a:spLocks noGrp="1"/>
          </p:cNvSpPr>
          <p:nvPr>
            <p:ph type="body" idx="1"/>
          </p:nvPr>
        </p:nvSpPr>
        <p:spPr>
          <a:xfrm>
            <a:off x="838200" y="1846175"/>
            <a:ext cx="5181600" cy="4330789"/>
          </a:xfrm>
          <a:prstGeom prst="rect">
            <a:avLst/>
          </a:prstGeom>
          <a:noFill/>
          <a:ln>
            <a:noFill/>
          </a:ln>
        </p:spPr>
        <p:txBody>
          <a:bodyPr spcFirstLastPara="1" wrap="square" lIns="91425" tIns="45700" rIns="91425" bIns="45700" anchor="t" anchorCtr="0">
            <a:noAutofit/>
          </a:bodyPr>
          <a:lstStyle>
            <a:lvl1pPr marL="609585" lvl="0" indent="-541853" algn="l">
              <a:lnSpc>
                <a:spcPct val="90000"/>
              </a:lnSpc>
              <a:spcBef>
                <a:spcPts val="1000"/>
              </a:spcBef>
              <a:spcAft>
                <a:spcPts val="0"/>
              </a:spcAft>
              <a:buClr>
                <a:schemeClr val="dk1"/>
              </a:buClr>
              <a:buSzPts val="2800"/>
              <a:buChar char="•"/>
              <a:defRPr>
                <a:solidFill>
                  <a:schemeClr val="dk1"/>
                </a:solidFill>
              </a:defRPr>
            </a:lvl1pPr>
            <a:lvl2pPr marL="1219170" lvl="1" indent="-457189" algn="l">
              <a:lnSpc>
                <a:spcPct val="90000"/>
              </a:lnSpc>
              <a:spcBef>
                <a:spcPts val="500"/>
              </a:spcBef>
              <a:spcAft>
                <a:spcPts val="0"/>
              </a:spcAft>
              <a:buClr>
                <a:schemeClr val="dk1"/>
              </a:buClr>
              <a:buSzPts val="1800"/>
              <a:buChar char="•"/>
              <a:defRPr/>
            </a:lvl2pPr>
            <a:lvl3pPr marL="1828754" lvl="2" indent="-457189" algn="l">
              <a:lnSpc>
                <a:spcPct val="90000"/>
              </a:lnSpc>
              <a:spcBef>
                <a:spcPts val="500"/>
              </a:spcBef>
              <a:spcAft>
                <a:spcPts val="0"/>
              </a:spcAft>
              <a:buClr>
                <a:schemeClr val="dk1"/>
              </a:buClr>
              <a:buSzPts val="1800"/>
              <a:buChar char="•"/>
              <a:defRPr/>
            </a:lvl3pPr>
            <a:lvl4pPr marL="2438339" lvl="3" indent="-457189" algn="l">
              <a:lnSpc>
                <a:spcPct val="90000"/>
              </a:lnSpc>
              <a:spcBef>
                <a:spcPts val="500"/>
              </a:spcBef>
              <a:spcAft>
                <a:spcPts val="0"/>
              </a:spcAft>
              <a:buClr>
                <a:schemeClr val="dk1"/>
              </a:buClr>
              <a:buSzPts val="1800"/>
              <a:buChar char="•"/>
              <a:defRPr/>
            </a:lvl4pPr>
            <a:lvl5pPr marL="3047924" lvl="4" indent="-457189" algn="l">
              <a:lnSpc>
                <a:spcPct val="90000"/>
              </a:lnSpc>
              <a:spcBef>
                <a:spcPts val="500"/>
              </a:spcBef>
              <a:spcAft>
                <a:spcPts val="0"/>
              </a:spcAft>
              <a:buClr>
                <a:schemeClr val="dk1"/>
              </a:buClr>
              <a:buSzPts val="1800"/>
              <a:buChar char="•"/>
              <a:defRPr/>
            </a:lvl5pPr>
            <a:lvl6pPr marL="3657509" lvl="5" indent="-457189" algn="l">
              <a:lnSpc>
                <a:spcPct val="90000"/>
              </a:lnSpc>
              <a:spcBef>
                <a:spcPts val="500"/>
              </a:spcBef>
              <a:spcAft>
                <a:spcPts val="0"/>
              </a:spcAft>
              <a:buClr>
                <a:schemeClr val="dk1"/>
              </a:buClr>
              <a:buSzPts val="1800"/>
              <a:buChar char="•"/>
              <a:defRPr/>
            </a:lvl6pPr>
            <a:lvl7pPr marL="4267093" lvl="6" indent="-457189" algn="l">
              <a:lnSpc>
                <a:spcPct val="90000"/>
              </a:lnSpc>
              <a:spcBef>
                <a:spcPts val="500"/>
              </a:spcBef>
              <a:spcAft>
                <a:spcPts val="0"/>
              </a:spcAft>
              <a:buClr>
                <a:schemeClr val="dk1"/>
              </a:buClr>
              <a:buSzPts val="1800"/>
              <a:buChar char="•"/>
              <a:defRPr/>
            </a:lvl7pPr>
            <a:lvl8pPr marL="4876678" lvl="7" indent="-457189" algn="l">
              <a:lnSpc>
                <a:spcPct val="90000"/>
              </a:lnSpc>
              <a:spcBef>
                <a:spcPts val="500"/>
              </a:spcBef>
              <a:spcAft>
                <a:spcPts val="0"/>
              </a:spcAft>
              <a:buClr>
                <a:schemeClr val="dk1"/>
              </a:buClr>
              <a:buSzPts val="1800"/>
              <a:buChar char="•"/>
              <a:defRPr/>
            </a:lvl8pPr>
            <a:lvl9pPr marL="5486263" lvl="8" indent="-457189" algn="l">
              <a:lnSpc>
                <a:spcPct val="90000"/>
              </a:lnSpc>
              <a:spcBef>
                <a:spcPts val="500"/>
              </a:spcBef>
              <a:spcAft>
                <a:spcPts val="0"/>
              </a:spcAft>
              <a:buClr>
                <a:schemeClr val="dk1"/>
              </a:buClr>
              <a:buSzPts val="1800"/>
              <a:buChar char="•"/>
              <a:defRPr/>
            </a:lvl9pPr>
          </a:lstStyle>
          <a:p>
            <a:endParaRPr/>
          </a:p>
        </p:txBody>
      </p:sp>
      <p:sp>
        <p:nvSpPr>
          <p:cNvPr id="29" name="Google Shape;29;p4"/>
          <p:cNvSpPr txBox="1">
            <a:spLocks noGrp="1"/>
          </p:cNvSpPr>
          <p:nvPr>
            <p:ph type="body" idx="2"/>
          </p:nvPr>
        </p:nvSpPr>
        <p:spPr>
          <a:xfrm>
            <a:off x="6172200" y="1846174"/>
            <a:ext cx="5181600" cy="4330791"/>
          </a:xfrm>
          <a:prstGeom prst="rect">
            <a:avLst/>
          </a:prstGeom>
          <a:noFill/>
          <a:ln>
            <a:noFill/>
          </a:ln>
        </p:spPr>
        <p:txBody>
          <a:bodyPr spcFirstLastPara="1" wrap="square" lIns="91425" tIns="45700" rIns="91425" bIns="45700" anchor="t" anchorCtr="0">
            <a:noAutofit/>
          </a:bodyPr>
          <a:lstStyle>
            <a:lvl1pPr marL="609585" lvl="0" indent="-541853" algn="l">
              <a:lnSpc>
                <a:spcPct val="90000"/>
              </a:lnSpc>
              <a:spcBef>
                <a:spcPts val="1000"/>
              </a:spcBef>
              <a:spcAft>
                <a:spcPts val="0"/>
              </a:spcAft>
              <a:buClr>
                <a:schemeClr val="dk1"/>
              </a:buClr>
              <a:buSzPts val="2800"/>
              <a:buChar char="•"/>
              <a:defRPr>
                <a:solidFill>
                  <a:schemeClr val="dk1"/>
                </a:solidFill>
              </a:defRPr>
            </a:lvl1pPr>
            <a:lvl2pPr marL="1219170" lvl="1" indent="-457189" algn="l">
              <a:lnSpc>
                <a:spcPct val="90000"/>
              </a:lnSpc>
              <a:spcBef>
                <a:spcPts val="500"/>
              </a:spcBef>
              <a:spcAft>
                <a:spcPts val="0"/>
              </a:spcAft>
              <a:buClr>
                <a:schemeClr val="dk1"/>
              </a:buClr>
              <a:buSzPts val="1800"/>
              <a:buChar char="•"/>
              <a:defRPr/>
            </a:lvl2pPr>
            <a:lvl3pPr marL="1828754" lvl="2" indent="-457189" algn="l">
              <a:lnSpc>
                <a:spcPct val="90000"/>
              </a:lnSpc>
              <a:spcBef>
                <a:spcPts val="500"/>
              </a:spcBef>
              <a:spcAft>
                <a:spcPts val="0"/>
              </a:spcAft>
              <a:buClr>
                <a:schemeClr val="dk1"/>
              </a:buClr>
              <a:buSzPts val="1800"/>
              <a:buChar char="•"/>
              <a:defRPr/>
            </a:lvl3pPr>
            <a:lvl4pPr marL="2438339" lvl="3" indent="-457189" algn="l">
              <a:lnSpc>
                <a:spcPct val="90000"/>
              </a:lnSpc>
              <a:spcBef>
                <a:spcPts val="500"/>
              </a:spcBef>
              <a:spcAft>
                <a:spcPts val="0"/>
              </a:spcAft>
              <a:buClr>
                <a:schemeClr val="dk1"/>
              </a:buClr>
              <a:buSzPts val="1800"/>
              <a:buChar char="•"/>
              <a:defRPr/>
            </a:lvl4pPr>
            <a:lvl5pPr marL="3047924" lvl="4" indent="-457189" algn="l">
              <a:lnSpc>
                <a:spcPct val="90000"/>
              </a:lnSpc>
              <a:spcBef>
                <a:spcPts val="500"/>
              </a:spcBef>
              <a:spcAft>
                <a:spcPts val="0"/>
              </a:spcAft>
              <a:buClr>
                <a:schemeClr val="dk1"/>
              </a:buClr>
              <a:buSzPts val="1800"/>
              <a:buChar char="•"/>
              <a:defRPr/>
            </a:lvl5pPr>
            <a:lvl6pPr marL="3657509" lvl="5" indent="-457189" algn="l">
              <a:lnSpc>
                <a:spcPct val="90000"/>
              </a:lnSpc>
              <a:spcBef>
                <a:spcPts val="500"/>
              </a:spcBef>
              <a:spcAft>
                <a:spcPts val="0"/>
              </a:spcAft>
              <a:buClr>
                <a:schemeClr val="dk1"/>
              </a:buClr>
              <a:buSzPts val="1800"/>
              <a:buChar char="•"/>
              <a:defRPr/>
            </a:lvl6pPr>
            <a:lvl7pPr marL="4267093" lvl="6" indent="-457189" algn="l">
              <a:lnSpc>
                <a:spcPct val="90000"/>
              </a:lnSpc>
              <a:spcBef>
                <a:spcPts val="500"/>
              </a:spcBef>
              <a:spcAft>
                <a:spcPts val="0"/>
              </a:spcAft>
              <a:buClr>
                <a:schemeClr val="dk1"/>
              </a:buClr>
              <a:buSzPts val="1800"/>
              <a:buChar char="•"/>
              <a:defRPr/>
            </a:lvl7pPr>
            <a:lvl8pPr marL="4876678" lvl="7" indent="-457189" algn="l">
              <a:lnSpc>
                <a:spcPct val="90000"/>
              </a:lnSpc>
              <a:spcBef>
                <a:spcPts val="500"/>
              </a:spcBef>
              <a:spcAft>
                <a:spcPts val="0"/>
              </a:spcAft>
              <a:buClr>
                <a:schemeClr val="dk1"/>
              </a:buClr>
              <a:buSzPts val="1800"/>
              <a:buChar char="•"/>
              <a:defRPr/>
            </a:lvl8pPr>
            <a:lvl9pPr marL="5486263" lvl="8" indent="-457189" algn="l">
              <a:lnSpc>
                <a:spcPct val="90000"/>
              </a:lnSpc>
              <a:spcBef>
                <a:spcPts val="500"/>
              </a:spcBef>
              <a:spcAft>
                <a:spcPts val="0"/>
              </a:spcAft>
              <a:buClr>
                <a:schemeClr val="dk1"/>
              </a:buClr>
              <a:buSzPts val="1800"/>
              <a:buChar char="•"/>
              <a:defRPr/>
            </a:lvl9pPr>
          </a:lstStyle>
          <a:p>
            <a:endParaRPr/>
          </a:p>
        </p:txBody>
      </p:sp>
      <p:sp>
        <p:nvSpPr>
          <p:cNvPr id="30" name="Google Shape;30;p4"/>
          <p:cNvSpPr/>
          <p:nvPr/>
        </p:nvSpPr>
        <p:spPr>
          <a:xfrm>
            <a:off x="-1" y="1"/>
            <a:ext cx="12192001" cy="444203"/>
          </a:xfrm>
          <a:prstGeom prst="rect">
            <a:avLst/>
          </a:prstGeom>
          <a:solidFill>
            <a:schemeClr val="dk1"/>
          </a:solidFill>
          <a:ln>
            <a:noFill/>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10062010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099" name="Rectangle 2"/>
          <p:cNvSpPr>
            <a:spLocks noGrp="1" noChangeArrowheads="1"/>
          </p:cNvSpPr>
          <p:nvPr>
            <p:ph type="title"/>
          </p:nvPr>
        </p:nvSpPr>
        <p:spPr bwMode="auto">
          <a:xfrm>
            <a:off x="440267" y="908050"/>
            <a:ext cx="11319933" cy="1296988"/>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GB" altLang="zh-CN"/>
              <a:t>Click to edit Master title style</a:t>
            </a:r>
            <a:endParaRPr lang="en-US" altLang="zh-CN" dirty="0"/>
          </a:p>
        </p:txBody>
      </p:sp>
      <p:sp>
        <p:nvSpPr>
          <p:cNvPr id="4100" name="Rectangle 3"/>
          <p:cNvSpPr>
            <a:spLocks noGrp="1" noChangeArrowheads="1"/>
          </p:cNvSpPr>
          <p:nvPr>
            <p:ph type="body" idx="1"/>
          </p:nvPr>
        </p:nvSpPr>
        <p:spPr bwMode="auto">
          <a:xfrm>
            <a:off x="440267" y="2708276"/>
            <a:ext cx="11319933" cy="3311525"/>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dirty="0"/>
              <a:t>Click to edit Master text styles</a:t>
            </a:r>
          </a:p>
          <a:p>
            <a:pPr lvl="1"/>
            <a:r>
              <a:rPr lang="en-US" altLang="zh-CN" dirty="0"/>
              <a:t>Second level</a:t>
            </a:r>
          </a:p>
          <a:p>
            <a:pPr lvl="2"/>
            <a:r>
              <a:rPr lang="en-US" altLang="zh-CN" dirty="0"/>
              <a:t>Third level</a:t>
            </a:r>
          </a:p>
        </p:txBody>
      </p:sp>
    </p:spTree>
  </p:cSld>
  <p:clrMap bg1="lt1" tx1="dk1" bg2="lt2" tx2="dk2" accent1="accent1" accent2="accent2" accent3="accent3" accent4="accent4" accent5="accent5" accent6="accent6" hlink="hlink" folHlink="folHlink"/>
  <p:sldLayoutIdLst>
    <p:sldLayoutId id="2147484001" r:id="rId1"/>
    <p:sldLayoutId id="2147484002" r:id="rId2"/>
    <p:sldLayoutId id="2147484003" r:id="rId3"/>
    <p:sldLayoutId id="2147484006" r:id="rId4"/>
    <p:sldLayoutId id="2147484007" r:id="rId5"/>
    <p:sldLayoutId id="2147484008" r:id="rId6"/>
    <p:sldLayoutId id="2147484009" r:id="rId7"/>
  </p:sldLayoutIdLst>
  <p:txStyles>
    <p:titleStyle>
      <a:lvl1pPr algn="l" rtl="0" eaLnBrk="1" fontAlgn="base" hangingPunct="1">
        <a:spcBef>
          <a:spcPct val="0"/>
        </a:spcBef>
        <a:spcAft>
          <a:spcPct val="0"/>
        </a:spcAft>
        <a:defRPr sz="3000" b="1">
          <a:solidFill>
            <a:schemeClr val="tx2"/>
          </a:solidFill>
          <a:latin typeface="+mj-lt"/>
          <a:ea typeface="ＭＳ Ｐゴシック" charset="-128"/>
          <a:cs typeface="Helvetica Neue"/>
        </a:defRPr>
      </a:lvl1pPr>
      <a:lvl2pPr algn="l" rtl="0" eaLnBrk="1" fontAlgn="base" hangingPunct="1">
        <a:spcBef>
          <a:spcPct val="0"/>
        </a:spcBef>
        <a:spcAft>
          <a:spcPct val="0"/>
        </a:spcAft>
        <a:defRPr sz="3000" b="1">
          <a:solidFill>
            <a:schemeClr val="tx2"/>
          </a:solidFill>
          <a:latin typeface="Helvetica Neue" charset="0"/>
          <a:ea typeface="ＭＳ Ｐゴシック" charset="-128"/>
          <a:cs typeface="Helvetica Neue" charset="0"/>
        </a:defRPr>
      </a:lvl2pPr>
      <a:lvl3pPr algn="l" rtl="0" eaLnBrk="1" fontAlgn="base" hangingPunct="1">
        <a:spcBef>
          <a:spcPct val="0"/>
        </a:spcBef>
        <a:spcAft>
          <a:spcPct val="0"/>
        </a:spcAft>
        <a:defRPr sz="3000" b="1">
          <a:solidFill>
            <a:schemeClr val="tx2"/>
          </a:solidFill>
          <a:latin typeface="Helvetica Neue" charset="0"/>
          <a:ea typeface="ＭＳ Ｐゴシック" charset="-128"/>
          <a:cs typeface="Helvetica Neue" charset="0"/>
        </a:defRPr>
      </a:lvl3pPr>
      <a:lvl4pPr algn="l" rtl="0" eaLnBrk="1" fontAlgn="base" hangingPunct="1">
        <a:spcBef>
          <a:spcPct val="0"/>
        </a:spcBef>
        <a:spcAft>
          <a:spcPct val="0"/>
        </a:spcAft>
        <a:defRPr sz="3000" b="1">
          <a:solidFill>
            <a:schemeClr val="tx2"/>
          </a:solidFill>
          <a:latin typeface="Helvetica Neue" charset="0"/>
          <a:ea typeface="ＭＳ Ｐゴシック" charset="-128"/>
          <a:cs typeface="Helvetica Neue" charset="0"/>
        </a:defRPr>
      </a:lvl4pPr>
      <a:lvl5pPr algn="l" rtl="0" eaLnBrk="1" fontAlgn="base" hangingPunct="1">
        <a:spcBef>
          <a:spcPct val="0"/>
        </a:spcBef>
        <a:spcAft>
          <a:spcPct val="0"/>
        </a:spcAft>
        <a:defRPr sz="3000" b="1">
          <a:solidFill>
            <a:schemeClr val="tx2"/>
          </a:solidFill>
          <a:latin typeface="Helvetica Neue" charset="0"/>
          <a:ea typeface="ＭＳ Ｐゴシック" charset="-128"/>
          <a:cs typeface="Helvetica Neue" charset="0"/>
        </a:defRPr>
      </a:lvl5pPr>
      <a:lvl6pPr marL="457200" algn="l" rtl="0" eaLnBrk="1" fontAlgn="base" hangingPunct="1">
        <a:spcBef>
          <a:spcPct val="0"/>
        </a:spcBef>
        <a:spcAft>
          <a:spcPct val="0"/>
        </a:spcAft>
        <a:defRPr sz="3000" b="1">
          <a:solidFill>
            <a:schemeClr val="tx2"/>
          </a:solidFill>
          <a:latin typeface="Arial" charset="0"/>
        </a:defRPr>
      </a:lvl6pPr>
      <a:lvl7pPr marL="914400" algn="l" rtl="0" eaLnBrk="1" fontAlgn="base" hangingPunct="1">
        <a:spcBef>
          <a:spcPct val="0"/>
        </a:spcBef>
        <a:spcAft>
          <a:spcPct val="0"/>
        </a:spcAft>
        <a:defRPr sz="3000" b="1">
          <a:solidFill>
            <a:schemeClr val="tx2"/>
          </a:solidFill>
          <a:latin typeface="Arial" charset="0"/>
        </a:defRPr>
      </a:lvl7pPr>
      <a:lvl8pPr marL="1371600" algn="l" rtl="0" eaLnBrk="1" fontAlgn="base" hangingPunct="1">
        <a:spcBef>
          <a:spcPct val="0"/>
        </a:spcBef>
        <a:spcAft>
          <a:spcPct val="0"/>
        </a:spcAft>
        <a:defRPr sz="3000" b="1">
          <a:solidFill>
            <a:schemeClr val="tx2"/>
          </a:solidFill>
          <a:latin typeface="Arial" charset="0"/>
        </a:defRPr>
      </a:lvl8pPr>
      <a:lvl9pPr marL="1828800" algn="l" rtl="0" eaLnBrk="1" fontAlgn="base" hangingPunct="1">
        <a:spcBef>
          <a:spcPct val="0"/>
        </a:spcBef>
        <a:spcAft>
          <a:spcPct val="0"/>
        </a:spcAft>
        <a:defRPr sz="3000" b="1">
          <a:solidFill>
            <a:schemeClr val="tx2"/>
          </a:solidFill>
          <a:latin typeface="Arial" charset="0"/>
        </a:defRPr>
      </a:lvl9pPr>
    </p:titleStyle>
    <p:bodyStyle>
      <a:lvl1pPr marL="342900" indent="-342900" algn="l" rtl="0" eaLnBrk="1" fontAlgn="base" hangingPunct="1">
        <a:spcBef>
          <a:spcPct val="20000"/>
        </a:spcBef>
        <a:spcAft>
          <a:spcPct val="0"/>
        </a:spcAft>
        <a:buChar char="•"/>
        <a:defRPr sz="2800">
          <a:solidFill>
            <a:schemeClr val="tx1"/>
          </a:solidFill>
          <a:latin typeface="+mn-lt"/>
          <a:ea typeface="ＭＳ Ｐゴシック" charset="-128"/>
          <a:cs typeface="Helvetica Neue Light"/>
        </a:defRPr>
      </a:lvl1pPr>
      <a:lvl2pPr marL="742950" indent="-285750" algn="l" rtl="0" eaLnBrk="1" fontAlgn="base" hangingPunct="1">
        <a:spcBef>
          <a:spcPct val="20000"/>
        </a:spcBef>
        <a:spcAft>
          <a:spcPct val="0"/>
        </a:spcAft>
        <a:buChar char="–"/>
        <a:defRPr sz="2400">
          <a:solidFill>
            <a:schemeClr val="tx1"/>
          </a:solidFill>
          <a:latin typeface="+mn-lt"/>
          <a:ea typeface="Helvetica Neue Light" charset="0"/>
          <a:cs typeface="Helvetica Neue Light"/>
        </a:defRPr>
      </a:lvl2pPr>
      <a:lvl3pPr marL="1143000" indent="-228600" algn="l" rtl="0" eaLnBrk="1" fontAlgn="base" hangingPunct="1">
        <a:spcBef>
          <a:spcPct val="20000"/>
        </a:spcBef>
        <a:spcAft>
          <a:spcPct val="0"/>
        </a:spcAft>
        <a:buChar char="•"/>
        <a:defRPr sz="2000">
          <a:solidFill>
            <a:schemeClr val="tx1"/>
          </a:solidFill>
          <a:latin typeface="+mn-lt"/>
          <a:ea typeface="Helvetica Neue Light" charset="0"/>
          <a:cs typeface="Helvetica Neue Light"/>
        </a:defRPr>
      </a:lvl3pPr>
      <a:lvl4pPr marL="1600200" indent="-228600" algn="l" rtl="0" eaLnBrk="1" fontAlgn="base" hangingPunct="1">
        <a:spcBef>
          <a:spcPct val="20000"/>
        </a:spcBef>
        <a:spcAft>
          <a:spcPct val="0"/>
        </a:spcAft>
        <a:buChar char="–"/>
        <a:defRPr sz="2000">
          <a:solidFill>
            <a:schemeClr val="tx1"/>
          </a:solidFill>
          <a:latin typeface="+mn-lt"/>
          <a:ea typeface="Helvetica Neue Light" charset="0"/>
          <a:cs typeface="Helvetica Neue Light" charset="0"/>
        </a:defRPr>
      </a:lvl4pPr>
      <a:lvl5pPr marL="2057400" indent="-228600" algn="l" rtl="0" eaLnBrk="1" fontAlgn="base" hangingPunct="1">
        <a:spcBef>
          <a:spcPct val="20000"/>
        </a:spcBef>
        <a:spcAft>
          <a:spcPct val="0"/>
        </a:spcAft>
        <a:buChar char="»"/>
        <a:defRPr sz="2000">
          <a:solidFill>
            <a:schemeClr val="tx1"/>
          </a:solidFill>
          <a:latin typeface="+mn-lt"/>
          <a:ea typeface="Helvetica Neue Light" charset="0"/>
          <a:cs typeface="Helvetica Neue Light" charset="0"/>
        </a:defRPr>
      </a:lvl5pPr>
      <a:lvl6pPr marL="2514600" indent="-228600" algn="l" rtl="0" eaLnBrk="1" fontAlgn="base" hangingPunct="1">
        <a:spcBef>
          <a:spcPct val="20000"/>
        </a:spcBef>
        <a:spcAft>
          <a:spcPct val="0"/>
        </a:spcAft>
        <a:buChar char="»"/>
        <a:defRPr sz="2000">
          <a:solidFill>
            <a:schemeClr val="tx1"/>
          </a:solidFill>
          <a:latin typeface="+mn-lt"/>
          <a:ea typeface="ＭＳ Ｐゴシック" charset="-128"/>
        </a:defRPr>
      </a:lvl6pPr>
      <a:lvl7pPr marL="2971800" indent="-228600" algn="l" rtl="0" eaLnBrk="1" fontAlgn="base" hangingPunct="1">
        <a:spcBef>
          <a:spcPct val="20000"/>
        </a:spcBef>
        <a:spcAft>
          <a:spcPct val="0"/>
        </a:spcAft>
        <a:buChar char="»"/>
        <a:defRPr sz="2000">
          <a:solidFill>
            <a:schemeClr val="tx1"/>
          </a:solidFill>
          <a:latin typeface="+mn-lt"/>
          <a:ea typeface="ＭＳ Ｐゴシック" charset="-128"/>
        </a:defRPr>
      </a:lvl7pPr>
      <a:lvl8pPr marL="3429000" indent="-228600" algn="l" rtl="0" eaLnBrk="1" fontAlgn="base" hangingPunct="1">
        <a:spcBef>
          <a:spcPct val="20000"/>
        </a:spcBef>
        <a:spcAft>
          <a:spcPct val="0"/>
        </a:spcAft>
        <a:buChar char="»"/>
        <a:defRPr sz="2000">
          <a:solidFill>
            <a:schemeClr val="tx1"/>
          </a:solidFill>
          <a:latin typeface="+mn-lt"/>
          <a:ea typeface="ＭＳ Ｐゴシック" charset="-128"/>
        </a:defRPr>
      </a:lvl8pPr>
      <a:lvl9pPr marL="3886200" indent="-228600" algn="l" rtl="0" eaLnBrk="1" fontAlgn="base" hangingPunct="1">
        <a:spcBef>
          <a:spcPct val="20000"/>
        </a:spcBef>
        <a:spcAft>
          <a:spcPct val="0"/>
        </a:spcAft>
        <a:buChar char="»"/>
        <a:defRPr sz="2000">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4.png"/><Relationship Id="rId1" Type="http://schemas.openxmlformats.org/officeDocument/2006/relationships/slideLayout" Target="../slideLayouts/slideLayout2.xml"/><Relationship Id="rId5" Type="http://schemas.openxmlformats.org/officeDocument/2006/relationships/image" Target="../media/image31.emf"/><Relationship Id="rId4" Type="http://schemas.openxmlformats.org/officeDocument/2006/relationships/image" Target="../media/image30.emf"/></Relationships>
</file>

<file path=ppt/slides/_rels/slide12.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image" Target="../media/image38.png"/><Relationship Id="rId1" Type="http://schemas.openxmlformats.org/officeDocument/2006/relationships/slideLayout" Target="../slideLayouts/slideLayout2.xml"/><Relationship Id="rId5" Type="http://schemas.openxmlformats.org/officeDocument/2006/relationships/image" Target="../media/image34.emf"/><Relationship Id="rId4" Type="http://schemas.openxmlformats.org/officeDocument/2006/relationships/image" Target="../media/image33.emf"/></Relationships>
</file>

<file path=ppt/slides/_rels/slide13.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31.emf"/><Relationship Id="rId1" Type="http://schemas.openxmlformats.org/officeDocument/2006/relationships/slideLayout" Target="../slideLayouts/slideLayout2.xml"/><Relationship Id="rId5" Type="http://schemas.openxmlformats.org/officeDocument/2006/relationships/image" Target="../media/image35.emf"/><Relationship Id="rId4" Type="http://schemas.openxmlformats.org/officeDocument/2006/relationships/image" Target="../media/image32.emf"/></Relationships>
</file>

<file path=ppt/slides/_rels/slide1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image" Target="../media/image44.png"/><Relationship Id="rId1" Type="http://schemas.openxmlformats.org/officeDocument/2006/relationships/slideLayout" Target="../slideLayouts/slideLayout2.xml"/><Relationship Id="rId6" Type="http://schemas.openxmlformats.org/officeDocument/2006/relationships/image" Target="../media/image40.emf"/><Relationship Id="rId5" Type="http://schemas.openxmlformats.org/officeDocument/2006/relationships/image" Target="../media/image39.emf"/><Relationship Id="rId4" Type="http://schemas.openxmlformats.org/officeDocument/2006/relationships/image" Target="../media/image38.emf"/></Relationships>
</file>

<file path=ppt/slides/_rels/slide1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e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43.emf"/><Relationship Id="rId1" Type="http://schemas.openxmlformats.org/officeDocument/2006/relationships/slideLayout" Target="../slideLayouts/slideLayout2.xml"/><Relationship Id="rId5" Type="http://schemas.openxmlformats.org/officeDocument/2006/relationships/image" Target="../media/image45.emf"/><Relationship Id="rId4" Type="http://schemas.openxmlformats.org/officeDocument/2006/relationships/image" Target="../media/image44.emf"/></Relationships>
</file>

<file path=ppt/slides/_rels/slide18.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image" Target="../media/image31.emf"/><Relationship Id="rId1" Type="http://schemas.openxmlformats.org/officeDocument/2006/relationships/slideLayout" Target="../slideLayouts/slideLayout2.xml"/><Relationship Id="rId5" Type="http://schemas.openxmlformats.org/officeDocument/2006/relationships/image" Target="../media/image47.emf"/><Relationship Id="rId4" Type="http://schemas.openxmlformats.org/officeDocument/2006/relationships/image" Target="../media/image46.emf"/></Relationships>
</file>

<file path=ppt/slides/_rels/slide1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59.emf"/><Relationship Id="rId13" Type="http://schemas.openxmlformats.org/officeDocument/2006/relationships/image" Target="../media/image64.png"/><Relationship Id="rId3" Type="http://schemas.openxmlformats.org/officeDocument/2006/relationships/image" Target="../media/image50.png"/><Relationship Id="rId7" Type="http://schemas.openxmlformats.org/officeDocument/2006/relationships/image" Target="../media/image58.png"/><Relationship Id="rId12" Type="http://schemas.openxmlformats.org/officeDocument/2006/relationships/image" Target="../media/image63.png"/><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image" Target="../media/image56.png"/><Relationship Id="rId11" Type="http://schemas.openxmlformats.org/officeDocument/2006/relationships/image" Target="../media/image62.png"/><Relationship Id="rId5" Type="http://schemas.openxmlformats.org/officeDocument/2006/relationships/image" Target="../media/image53.png"/><Relationship Id="rId10" Type="http://schemas.openxmlformats.org/officeDocument/2006/relationships/image" Target="../media/image61.png"/><Relationship Id="rId4" Type="http://schemas.openxmlformats.org/officeDocument/2006/relationships/image" Target="../media/image51.png"/><Relationship Id="rId9" Type="http://schemas.openxmlformats.org/officeDocument/2006/relationships/image" Target="../media/image60.png"/><Relationship Id="rId14" Type="http://schemas.openxmlformats.org/officeDocument/2006/relationships/image" Target="../media/image65.png"/></Relationships>
</file>

<file path=ppt/slides/_rels/slide2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67.tiff"/><Relationship Id="rId4" Type="http://schemas.openxmlformats.org/officeDocument/2006/relationships/image" Target="../media/image66.tiff"/></Relationships>
</file>

<file path=ppt/slides/_rels/slide2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70.emf"/><Relationship Id="rId5" Type="http://schemas.openxmlformats.org/officeDocument/2006/relationships/image" Target="../media/image69.emf"/><Relationship Id="rId4" Type="http://schemas.openxmlformats.org/officeDocument/2006/relationships/image" Target="../media/image68.emf"/></Relationships>
</file>

<file path=ppt/slides/_rels/slide25.xml.rels><?xml version="1.0" encoding="UTF-8" standalone="yes"?>
<Relationships xmlns="http://schemas.openxmlformats.org/package/2006/relationships"><Relationship Id="rId2" Type="http://schemas.openxmlformats.org/officeDocument/2006/relationships/image" Target="../media/image71.e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72.tiff"/><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72.tif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73.tif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8.emf"/><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3.tiff"/><Relationship Id="rId5" Type="http://schemas.openxmlformats.org/officeDocument/2006/relationships/image" Target="../media/image12.tiff"/><Relationship Id="rId4" Type="http://schemas.openxmlformats.org/officeDocument/2006/relationships/image" Target="../media/image11.tiff"/></Relationships>
</file>

<file path=ppt/slides/_rels/slide7.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5.tiff"/></Relationships>
</file>

<file path=ppt/slides/_rels/slide8.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6.png"/><Relationship Id="rId3" Type="http://schemas.openxmlformats.org/officeDocument/2006/relationships/image" Target="../media/image16.emf"/><Relationship Id="rId7" Type="http://schemas.openxmlformats.org/officeDocument/2006/relationships/image" Target="../media/image20.png"/><Relationship Id="rId12" Type="http://schemas.openxmlformats.org/officeDocument/2006/relationships/image" Target="../media/image25.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8.png"/><Relationship Id="rId11" Type="http://schemas.openxmlformats.org/officeDocument/2006/relationships/image" Target="../media/image24.png"/><Relationship Id="rId5" Type="http://schemas.openxmlformats.org/officeDocument/2006/relationships/image" Target="../media/image17.tiff"/><Relationship Id="rId10"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22.png"/><Relationship Id="rId14" Type="http://schemas.openxmlformats.org/officeDocument/2006/relationships/image" Target="../media/image27.png"/></Relationships>
</file>

<file path=ppt/slides/_rels/slide9.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22.emf"/><Relationship Id="rId5" Type="http://schemas.openxmlformats.org/officeDocument/2006/relationships/image" Target="../media/image21.emf"/><Relationship Id="rId4" Type="http://schemas.openxmlformats.org/officeDocument/2006/relationships/image" Target="../media/image20.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ACAE145-F0B1-CE44-9147-C4BD2A18800B}"/>
              </a:ext>
            </a:extLst>
          </p:cNvPr>
          <p:cNvSpPr>
            <a:spLocks noGrp="1"/>
          </p:cNvSpPr>
          <p:nvPr>
            <p:ph type="ctrTitle"/>
          </p:nvPr>
        </p:nvSpPr>
        <p:spPr>
          <a:xfrm>
            <a:off x="431800" y="1484314"/>
            <a:ext cx="11328400" cy="3528862"/>
          </a:xfrm>
        </p:spPr>
        <p:txBody>
          <a:bodyPr/>
          <a:lstStyle/>
          <a:p>
            <a:pPr algn="ctr"/>
            <a:br>
              <a:rPr lang="en-US" sz="3600" dirty="0"/>
            </a:br>
            <a:br>
              <a:rPr lang="en-US" sz="3600" dirty="0"/>
            </a:br>
            <a:r>
              <a:rPr lang="en-US" sz="2400" dirty="0"/>
              <a:t>CEGE0004: Machine Learning for Data Science</a:t>
            </a:r>
            <a:br>
              <a:rPr lang="en-US" sz="3600" dirty="0"/>
            </a:br>
            <a:r>
              <a:rPr lang="en-US" sz="3600"/>
              <a:t>Lecture 5: </a:t>
            </a:r>
            <a:r>
              <a:rPr lang="en-US" sz="3600" dirty="0"/>
              <a:t>Neural Networks</a:t>
            </a:r>
            <a:br>
              <a:rPr lang="en-US" sz="3600" dirty="0"/>
            </a:br>
            <a:br>
              <a:rPr lang="en-US" sz="3200" dirty="0"/>
            </a:br>
            <a:r>
              <a:rPr lang="en-US" sz="2400" i="1" dirty="0"/>
              <a:t>Dr. Aldo Lipani</a:t>
            </a:r>
            <a:endParaRPr lang="en-US" sz="3200" i="1" dirty="0"/>
          </a:p>
        </p:txBody>
      </p:sp>
    </p:spTree>
    <p:extLst>
      <p:ext uri="{BB962C8B-B14F-4D97-AF65-F5344CB8AC3E}">
        <p14:creationId xmlns:p14="http://schemas.microsoft.com/office/powerpoint/2010/main" val="9363088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400A8A-BF45-DA4C-8A1E-0DBE8E161586}"/>
              </a:ext>
            </a:extLst>
          </p:cNvPr>
          <p:cNvSpPr>
            <a:spLocks noGrp="1"/>
          </p:cNvSpPr>
          <p:nvPr>
            <p:ph type="title"/>
          </p:nvPr>
        </p:nvSpPr>
        <p:spPr/>
        <p:txBody>
          <a:bodyPr/>
          <a:lstStyle/>
          <a:p>
            <a:r>
              <a:rPr lang="en-US" dirty="0"/>
              <a:t>Perceptron Training Rule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126A0BF-3153-1743-B3A7-38AEEAD828F2}"/>
                  </a:ext>
                </a:extLst>
              </p:cNvPr>
              <p:cNvSpPr>
                <a:spLocks noGrp="1"/>
              </p:cNvSpPr>
              <p:nvPr>
                <p:ph idx="1"/>
              </p:nvPr>
            </p:nvSpPr>
            <p:spPr/>
            <p:txBody>
              <a:bodyPr/>
              <a:lstStyle/>
              <a:p>
                <a:pPr marL="0" indent="0">
                  <a:buNone/>
                </a:pPr>
                <a:r>
                  <a:rPr lang="en-US" sz="2000" dirty="0"/>
                  <a:t>To learn an acceptable weight vector: </a:t>
                </a:r>
              </a:p>
              <a:p>
                <a:pPr marL="514350" indent="-514350">
                  <a:buFont typeface="+mj-lt"/>
                  <a:buAutoNum type="arabicPeriod"/>
                </a:pPr>
                <a:r>
                  <a:rPr lang="en-US" sz="2000" dirty="0"/>
                  <a:t>initialize with random weights; </a:t>
                </a:r>
              </a:p>
              <a:p>
                <a:pPr marL="514350" indent="-514350">
                  <a:buFont typeface="+mj-lt"/>
                  <a:buAutoNum type="arabicPeriod"/>
                </a:pPr>
                <a:r>
                  <a:rPr lang="en-US" sz="2000" dirty="0"/>
                  <a:t>modify the weights whenever it misclassifies an example:</a:t>
                </a:r>
              </a:p>
              <a:p>
                <a:pPr marL="514350" indent="-514350">
                  <a:buFont typeface="+mj-lt"/>
                  <a:buAutoNum type="arabicPeriod"/>
                </a:pPr>
                <a:endParaRPr lang="en-US" sz="2000" dirty="0"/>
              </a:p>
              <a:p>
                <a:pPr marL="0" indent="0">
                  <a:buNone/>
                </a:pPr>
                <a14:m>
                  <m:oMathPara xmlns:m="http://schemas.openxmlformats.org/officeDocument/2006/math">
                    <m:oMathParaPr>
                      <m:jc m:val="centerGroup"/>
                    </m:oMathParaPr>
                    <m:oMath xmlns:m="http://schemas.openxmlformats.org/officeDocument/2006/math">
                      <m:sSub>
                        <m:sSubPr>
                          <m:ctrlPr>
                            <a:rPr lang="en-GB" sz="2000" b="0" i="1" smtClean="0">
                              <a:latin typeface="Cambria Math" panose="02040503050406030204" pitchFamily="18" charset="0"/>
                            </a:rPr>
                          </m:ctrlPr>
                        </m:sSubPr>
                        <m:e>
                          <m:r>
                            <a:rPr lang="en-GB" sz="2000" b="0" i="1" smtClean="0">
                              <a:latin typeface="Cambria Math" panose="02040503050406030204" pitchFamily="18" charset="0"/>
                            </a:rPr>
                            <m:t>𝑤</m:t>
                          </m:r>
                        </m:e>
                        <m:sub>
                          <m:r>
                            <a:rPr lang="en-GB" sz="2000" b="0" i="1" smtClean="0">
                              <a:latin typeface="Cambria Math" panose="02040503050406030204" pitchFamily="18" charset="0"/>
                            </a:rPr>
                            <m:t>𝑖</m:t>
                          </m:r>
                        </m:sub>
                      </m:sSub>
                      <m:r>
                        <a:rPr lang="en-GB" sz="2000" b="0" i="1" smtClean="0">
                          <a:latin typeface="Cambria Math" panose="02040503050406030204" pitchFamily="18" charset="0"/>
                        </a:rPr>
                        <m:t> </m:t>
                      </m:r>
                      <m:r>
                        <a:rPr lang="en-GB" sz="2000" b="0" i="1" smtClean="0">
                          <a:latin typeface="Cambria Math" panose="02040503050406030204" pitchFamily="18" charset="0"/>
                          <a:ea typeface="Cambria Math" panose="02040503050406030204" pitchFamily="18" charset="0"/>
                        </a:rPr>
                        <m:t>←</m:t>
                      </m:r>
                      <m:sSub>
                        <m:sSubPr>
                          <m:ctrlPr>
                            <a:rPr lang="en-GB" sz="2000" b="0" i="1" smtClean="0">
                              <a:latin typeface="Cambria Math" panose="02040503050406030204" pitchFamily="18" charset="0"/>
                              <a:ea typeface="Cambria Math" panose="02040503050406030204" pitchFamily="18" charset="0"/>
                            </a:rPr>
                          </m:ctrlPr>
                        </m:sSubPr>
                        <m:e>
                          <m:r>
                            <a:rPr lang="en-GB" sz="2000" b="0" i="1" smtClean="0">
                              <a:latin typeface="Cambria Math" panose="02040503050406030204" pitchFamily="18" charset="0"/>
                              <a:ea typeface="Cambria Math" panose="02040503050406030204" pitchFamily="18" charset="0"/>
                            </a:rPr>
                            <m:t>𝑤</m:t>
                          </m:r>
                        </m:e>
                        <m:sub>
                          <m:r>
                            <a:rPr lang="en-GB" sz="2000" b="0" i="1" smtClean="0">
                              <a:latin typeface="Cambria Math" panose="02040503050406030204" pitchFamily="18" charset="0"/>
                              <a:ea typeface="Cambria Math" panose="02040503050406030204" pitchFamily="18" charset="0"/>
                            </a:rPr>
                            <m:t>𝑖</m:t>
                          </m:r>
                        </m:sub>
                      </m:sSub>
                      <m:r>
                        <a:rPr lang="en-GB" sz="2000" b="0" i="1" smtClean="0">
                          <a:latin typeface="Cambria Math" panose="02040503050406030204" pitchFamily="18" charset="0"/>
                          <a:ea typeface="Cambria Math" panose="02040503050406030204" pitchFamily="18" charset="0"/>
                        </a:rPr>
                        <m:t>+∆</m:t>
                      </m:r>
                      <m:sSub>
                        <m:sSubPr>
                          <m:ctrlPr>
                            <a:rPr lang="en-GB" sz="2000" b="0" i="1" smtClean="0">
                              <a:latin typeface="Cambria Math" panose="02040503050406030204" pitchFamily="18" charset="0"/>
                              <a:ea typeface="Cambria Math" panose="02040503050406030204" pitchFamily="18" charset="0"/>
                            </a:rPr>
                          </m:ctrlPr>
                        </m:sSubPr>
                        <m:e>
                          <m:r>
                            <a:rPr lang="en-GB" sz="2000" b="0" i="1" smtClean="0">
                              <a:latin typeface="Cambria Math" panose="02040503050406030204" pitchFamily="18" charset="0"/>
                              <a:ea typeface="Cambria Math" panose="02040503050406030204" pitchFamily="18" charset="0"/>
                            </a:rPr>
                            <m:t>𝑤</m:t>
                          </m:r>
                        </m:e>
                        <m:sub>
                          <m:r>
                            <a:rPr lang="en-GB" sz="2000" b="0" i="1" smtClean="0">
                              <a:latin typeface="Cambria Math" panose="02040503050406030204" pitchFamily="18" charset="0"/>
                              <a:ea typeface="Cambria Math" panose="02040503050406030204" pitchFamily="18" charset="0"/>
                            </a:rPr>
                            <m:t>𝑖</m:t>
                          </m:r>
                        </m:sub>
                      </m:sSub>
                    </m:oMath>
                  </m:oMathPara>
                </a14:m>
                <a:endParaRPr lang="en-GB" sz="2000" b="0" dirty="0">
                  <a:ea typeface="Cambria Math" panose="02040503050406030204" pitchFamily="18" charset="0"/>
                </a:endParaRPr>
              </a:p>
              <a:p>
                <a:pPr marL="0" indent="0">
                  <a:buNone/>
                </a:pPr>
                <a:endParaRPr lang="en-GB" sz="2000" b="0" dirty="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ea typeface="Cambria Math" panose="02040503050406030204" pitchFamily="18" charset="0"/>
                        </a:rPr>
                        <m:t>∆</m:t>
                      </m:r>
                      <m:sSub>
                        <m:sSubPr>
                          <m:ctrlPr>
                            <a:rPr lang="en-GB" sz="2000" b="0" i="1" smtClean="0">
                              <a:latin typeface="Cambria Math" panose="02040503050406030204" pitchFamily="18" charset="0"/>
                              <a:ea typeface="Cambria Math" panose="02040503050406030204" pitchFamily="18" charset="0"/>
                            </a:rPr>
                          </m:ctrlPr>
                        </m:sSubPr>
                        <m:e>
                          <m:r>
                            <a:rPr lang="en-GB" sz="2000" b="0" i="1" smtClean="0">
                              <a:latin typeface="Cambria Math" panose="02040503050406030204" pitchFamily="18" charset="0"/>
                              <a:ea typeface="Cambria Math" panose="02040503050406030204" pitchFamily="18" charset="0"/>
                            </a:rPr>
                            <m:t>𝑤</m:t>
                          </m:r>
                        </m:e>
                        <m:sub>
                          <m:r>
                            <a:rPr lang="en-GB" sz="2000" b="0" i="1" smtClean="0">
                              <a:latin typeface="Cambria Math" panose="02040503050406030204" pitchFamily="18" charset="0"/>
                              <a:ea typeface="Cambria Math" panose="02040503050406030204" pitchFamily="18" charset="0"/>
                            </a:rPr>
                            <m:t>𝑖</m:t>
                          </m:r>
                        </m:sub>
                      </m:sSub>
                      <m:r>
                        <a:rPr lang="en-GB" sz="2000" b="0" i="1" smtClean="0">
                          <a:latin typeface="Cambria Math" panose="02040503050406030204" pitchFamily="18" charset="0"/>
                          <a:ea typeface="Cambria Math" panose="02040503050406030204" pitchFamily="18" charset="0"/>
                        </a:rPr>
                        <m:t>=</m:t>
                      </m:r>
                      <m:r>
                        <a:rPr lang="en-GB" sz="2000" b="0" i="1" smtClean="0">
                          <a:latin typeface="Cambria Math" panose="02040503050406030204" pitchFamily="18" charset="0"/>
                          <a:ea typeface="Cambria Math" panose="02040503050406030204" pitchFamily="18" charset="0"/>
                        </a:rPr>
                        <m:t>𝜂</m:t>
                      </m:r>
                      <m:d>
                        <m:dPr>
                          <m:ctrlPr>
                            <a:rPr lang="en-GB" sz="2000" b="0" i="1" smtClean="0">
                              <a:latin typeface="Cambria Math" panose="02040503050406030204" pitchFamily="18" charset="0"/>
                              <a:ea typeface="Cambria Math" panose="02040503050406030204" pitchFamily="18" charset="0"/>
                            </a:rPr>
                          </m:ctrlPr>
                        </m:dPr>
                        <m:e>
                          <m:r>
                            <a:rPr lang="en-GB" sz="2000" b="0" i="1" smtClean="0">
                              <a:latin typeface="Cambria Math" panose="02040503050406030204" pitchFamily="18" charset="0"/>
                              <a:ea typeface="Cambria Math" panose="02040503050406030204" pitchFamily="18" charset="0"/>
                            </a:rPr>
                            <m:t>𝑦</m:t>
                          </m:r>
                          <m:r>
                            <a:rPr lang="en-GB" sz="2000" b="0" i="1" smtClean="0">
                              <a:latin typeface="Cambria Math" panose="02040503050406030204" pitchFamily="18" charset="0"/>
                              <a:ea typeface="Cambria Math" panose="02040503050406030204" pitchFamily="18" charset="0"/>
                            </a:rPr>
                            <m:t>−</m:t>
                          </m:r>
                          <m:acc>
                            <m:accPr>
                              <m:chr m:val="̂"/>
                              <m:ctrlPr>
                                <a:rPr lang="en-GB" sz="2000" b="0" i="1" smtClean="0">
                                  <a:latin typeface="Cambria Math" panose="02040503050406030204" pitchFamily="18" charset="0"/>
                                  <a:ea typeface="Cambria Math" panose="02040503050406030204" pitchFamily="18" charset="0"/>
                                </a:rPr>
                              </m:ctrlPr>
                            </m:accPr>
                            <m:e>
                              <m:r>
                                <a:rPr lang="en-GB" sz="2000" b="0" i="1" smtClean="0">
                                  <a:latin typeface="Cambria Math" panose="02040503050406030204" pitchFamily="18" charset="0"/>
                                  <a:ea typeface="Cambria Math" panose="02040503050406030204" pitchFamily="18" charset="0"/>
                                </a:rPr>
                                <m:t>𝑦</m:t>
                              </m:r>
                            </m:e>
                          </m:acc>
                        </m:e>
                      </m:d>
                      <m:sSub>
                        <m:sSubPr>
                          <m:ctrlPr>
                            <a:rPr lang="en-GB" sz="2000" b="0" i="1" smtClean="0">
                              <a:latin typeface="Cambria Math" panose="02040503050406030204" pitchFamily="18" charset="0"/>
                              <a:ea typeface="Cambria Math" panose="02040503050406030204" pitchFamily="18" charset="0"/>
                            </a:rPr>
                          </m:ctrlPr>
                        </m:sSubPr>
                        <m:e>
                          <m:r>
                            <a:rPr lang="en-GB" sz="2000" b="0" i="1" smtClean="0">
                              <a:latin typeface="Cambria Math" panose="02040503050406030204" pitchFamily="18" charset="0"/>
                              <a:ea typeface="Cambria Math" panose="02040503050406030204" pitchFamily="18" charset="0"/>
                            </a:rPr>
                            <m:t>𝑥</m:t>
                          </m:r>
                        </m:e>
                        <m:sub>
                          <m:r>
                            <a:rPr lang="en-GB" sz="2000" b="0" i="1" smtClean="0">
                              <a:latin typeface="Cambria Math" panose="02040503050406030204" pitchFamily="18" charset="0"/>
                              <a:ea typeface="Cambria Math" panose="02040503050406030204" pitchFamily="18" charset="0"/>
                            </a:rPr>
                            <m:t>𝑖</m:t>
                          </m:r>
                        </m:sub>
                      </m:sSub>
                    </m:oMath>
                  </m:oMathPara>
                </a14:m>
                <a:endParaRPr lang="en-US" sz="2000" dirty="0"/>
              </a:p>
              <a:p>
                <a:pPr marL="0" indent="0">
                  <a:buNone/>
                </a:pPr>
                <a:endParaRPr lang="en-US" sz="2000" dirty="0"/>
              </a:p>
              <a:p>
                <a:pPr marL="0" indent="0">
                  <a:buNone/>
                </a:pPr>
                <a:r>
                  <a:rPr lang="en-US" sz="2000" dirty="0"/>
                  <a:t>where </a:t>
                </a:r>
                <a14:m>
                  <m:oMath xmlns:m="http://schemas.openxmlformats.org/officeDocument/2006/math">
                    <m:r>
                      <a:rPr lang="en-GB" sz="2000" i="1">
                        <a:latin typeface="Cambria Math" panose="02040503050406030204" pitchFamily="18" charset="0"/>
                        <a:ea typeface="Cambria Math" panose="02040503050406030204" pitchFamily="18" charset="0"/>
                      </a:rPr>
                      <m:t>𝜂</m:t>
                    </m:r>
                  </m:oMath>
                </a14:m>
                <a:r>
                  <a:rPr lang="en-US" sz="2000" dirty="0"/>
                  <a:t> is a small constant called learning rate.</a:t>
                </a:r>
              </a:p>
              <a:p>
                <a:pPr marL="0" indent="0">
                  <a:buNone/>
                </a:pPr>
                <a:endParaRPr lang="en-US" sz="2000" dirty="0"/>
              </a:p>
              <a:p>
                <a:pPr marL="0" indent="0">
                  <a:buNone/>
                </a:pPr>
                <a:r>
                  <a:rPr lang="en-US" sz="2000" dirty="0"/>
                  <a:t>This algorithm will converge if:</a:t>
                </a:r>
              </a:p>
              <a:p>
                <a:r>
                  <a:rPr lang="en-US" sz="2000" dirty="0"/>
                  <a:t>Training data is linearly separable;</a:t>
                </a:r>
              </a:p>
              <a:p>
                <a14:m>
                  <m:oMath xmlns:m="http://schemas.openxmlformats.org/officeDocument/2006/math">
                    <m:r>
                      <a:rPr lang="en-US" sz="2000" i="1" smtClean="0">
                        <a:latin typeface="Cambria Math" panose="02040503050406030204" pitchFamily="18" charset="0"/>
                        <a:ea typeface="Cambria Math" panose="02040503050406030204" pitchFamily="18" charset="0"/>
                      </a:rPr>
                      <m:t>𝜂</m:t>
                    </m:r>
                  </m:oMath>
                </a14:m>
                <a:r>
                  <a:rPr lang="en-US" sz="2000" dirty="0"/>
                  <a:t> is sufficiently small.</a:t>
                </a:r>
              </a:p>
              <a:p>
                <a:pPr marL="0" indent="0">
                  <a:buNone/>
                </a:pPr>
                <a:endParaRPr lang="en-US" sz="2000" dirty="0"/>
              </a:p>
            </p:txBody>
          </p:sp>
        </mc:Choice>
        <mc:Fallback xmlns="">
          <p:sp>
            <p:nvSpPr>
              <p:cNvPr id="3" name="Content Placeholder 2">
                <a:extLst>
                  <a:ext uri="{FF2B5EF4-FFF2-40B4-BE49-F238E27FC236}">
                    <a16:creationId xmlns:a16="http://schemas.microsoft.com/office/drawing/2014/main" id="{5126A0BF-3153-1743-B3A7-38AEEAD828F2}"/>
                  </a:ext>
                </a:extLst>
              </p:cNvPr>
              <p:cNvSpPr>
                <a:spLocks noGrp="1" noRot="1" noChangeAspect="1" noMove="1" noResize="1" noEditPoints="1" noAdjustHandles="1" noChangeArrowheads="1" noChangeShapeType="1" noTextEdit="1"/>
              </p:cNvSpPr>
              <p:nvPr>
                <p:ph idx="1"/>
              </p:nvPr>
            </p:nvSpPr>
            <p:spPr>
              <a:blipFill>
                <a:blip r:embed="rId2"/>
                <a:stretch>
                  <a:fillRect l="-561" t="-765"/>
                </a:stretch>
              </a:blipFill>
            </p:spPr>
            <p:txBody>
              <a:bodyPr/>
              <a:lstStyle/>
              <a:p>
                <a:r>
                  <a:rPr lang="en-US">
                    <a:noFill/>
                  </a:rPr>
                  <a:t> </a:t>
                </a:r>
              </a:p>
            </p:txBody>
          </p:sp>
        </mc:Fallback>
      </mc:AlternateContent>
    </p:spTree>
    <p:extLst>
      <p:ext uri="{BB962C8B-B14F-4D97-AF65-F5344CB8AC3E}">
        <p14:creationId xmlns:p14="http://schemas.microsoft.com/office/powerpoint/2010/main" val="18499278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F54216E6-0D4E-624E-BD02-9450E831A0E0}"/>
                  </a:ext>
                </a:extLst>
              </p:cNvPr>
              <p:cNvSpPr/>
              <p:nvPr/>
            </p:nvSpPr>
            <p:spPr>
              <a:xfrm>
                <a:off x="440267" y="2294870"/>
                <a:ext cx="5295693" cy="2862322"/>
              </a:xfrm>
              <a:prstGeom prst="rect">
                <a:avLst/>
              </a:prstGeom>
            </p:spPr>
            <p:txBody>
              <a:bodyPr wrap="square">
                <a:spAutoFit/>
              </a:bodyPr>
              <a:lstStyle/>
              <a:p>
                <a:pPr marL="0" indent="0">
                  <a:buNone/>
                </a:pPr>
                <a:r>
                  <a:rPr lang="en-US" dirty="0"/>
                  <a:t>This is best understood by considering the training of non activated perceptron:</a:t>
                </a:r>
              </a:p>
              <a:p>
                <a:pPr marL="0" indent="0">
                  <a:buNone/>
                </a:pPr>
                <a:endParaRPr lang="en-US" dirty="0"/>
              </a:p>
              <a:p>
                <a:pPr marL="0" indent="0">
                  <a:buNone/>
                </a:pPr>
                <a:endParaRPr lang="en-US" dirty="0"/>
              </a:p>
              <a:p>
                <a:pPr marL="0" indent="0">
                  <a:buNone/>
                </a:pPr>
                <a:endParaRPr lang="en-US" dirty="0"/>
              </a:p>
              <a:p>
                <a:pPr marL="0" indent="0">
                  <a:buNone/>
                </a:pPr>
                <a:r>
                  <a:rPr lang="en-US" dirty="0"/>
                  <a:t>To learn the </a:t>
                </a:r>
                <a14:m>
                  <m:oMath xmlns:m="http://schemas.openxmlformats.org/officeDocument/2006/math">
                    <m:r>
                      <a:rPr lang="en-US" i="1" dirty="0">
                        <a:latin typeface="Cambria Math" panose="02040503050406030204" pitchFamily="18" charset="0"/>
                      </a:rPr>
                      <m:t>𝑤</m:t>
                    </m:r>
                  </m:oMath>
                </a14:m>
                <a:r>
                  <a:rPr lang="en-US" dirty="0"/>
                  <a:t> we minimize the squared error:</a:t>
                </a:r>
              </a:p>
              <a:p>
                <a:pPr marL="0" indent="0">
                  <a:buNone/>
                </a:pPr>
                <a:endParaRPr lang="en-US" dirty="0"/>
              </a:p>
              <a:p>
                <a:pPr marL="0" indent="0">
                  <a:buNone/>
                </a:pPr>
                <a:endParaRPr lang="en-US" dirty="0"/>
              </a:p>
              <a:p>
                <a:pPr marL="0" indent="0">
                  <a:buNone/>
                </a:pPr>
                <a:endParaRPr lang="en-US" dirty="0"/>
              </a:p>
              <a:p>
                <a:pPr marL="0" indent="0">
                  <a:buNone/>
                </a:pPr>
                <a:r>
                  <a:rPr lang="en-US" dirty="0"/>
                  <a:t>where </a:t>
                </a:r>
                <a14:m>
                  <m:oMath xmlns:m="http://schemas.openxmlformats.org/officeDocument/2006/math">
                    <m:r>
                      <a:rPr lang="en-US" i="1" dirty="0">
                        <a:latin typeface="Cambria Math" panose="02040503050406030204" pitchFamily="18" charset="0"/>
                      </a:rPr>
                      <m:t>𝐷</m:t>
                    </m:r>
                  </m:oMath>
                </a14:m>
                <a:r>
                  <a:rPr lang="en-US" dirty="0"/>
                  <a:t> is the set of training examples.</a:t>
                </a:r>
              </a:p>
            </p:txBody>
          </p:sp>
        </mc:Choice>
        <mc:Fallback xmlns="">
          <p:sp>
            <p:nvSpPr>
              <p:cNvPr id="10" name="Rectangle 9">
                <a:extLst>
                  <a:ext uri="{FF2B5EF4-FFF2-40B4-BE49-F238E27FC236}">
                    <a16:creationId xmlns:a16="http://schemas.microsoft.com/office/drawing/2014/main" id="{F54216E6-0D4E-624E-BD02-9450E831A0E0}"/>
                  </a:ext>
                </a:extLst>
              </p:cNvPr>
              <p:cNvSpPr>
                <a:spLocks noRot="1" noChangeAspect="1" noMove="1" noResize="1" noEditPoints="1" noAdjustHandles="1" noChangeArrowheads="1" noChangeShapeType="1" noTextEdit="1"/>
              </p:cNvSpPr>
              <p:nvPr/>
            </p:nvSpPr>
            <p:spPr>
              <a:xfrm>
                <a:off x="440267" y="2294870"/>
                <a:ext cx="5295693" cy="2862322"/>
              </a:xfrm>
              <a:prstGeom prst="rect">
                <a:avLst/>
              </a:prstGeom>
              <a:blipFill>
                <a:blip r:embed="rId2"/>
                <a:stretch>
                  <a:fillRect l="-957" t="-881" r="-1675" b="-2203"/>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62D24D86-2FBA-FB42-918C-75DA8DA6BED4}"/>
              </a:ext>
            </a:extLst>
          </p:cNvPr>
          <p:cNvPicPr>
            <a:picLocks noChangeAspect="1"/>
          </p:cNvPicPr>
          <p:nvPr/>
        </p:nvPicPr>
        <p:blipFill>
          <a:blip r:embed="rId3"/>
          <a:stretch>
            <a:fillRect/>
          </a:stretch>
        </p:blipFill>
        <p:spPr>
          <a:xfrm>
            <a:off x="6334388" y="2260010"/>
            <a:ext cx="5332727" cy="3561433"/>
          </a:xfrm>
          <a:prstGeom prst="rect">
            <a:avLst/>
          </a:prstGeom>
        </p:spPr>
      </p:pic>
      <p:sp>
        <p:nvSpPr>
          <p:cNvPr id="2" name="Title 1">
            <a:extLst>
              <a:ext uri="{FF2B5EF4-FFF2-40B4-BE49-F238E27FC236}">
                <a16:creationId xmlns:a16="http://schemas.microsoft.com/office/drawing/2014/main" id="{9CF68743-D8A8-3848-B987-DD9C721C174E}"/>
              </a:ext>
            </a:extLst>
          </p:cNvPr>
          <p:cNvSpPr>
            <a:spLocks noGrp="1"/>
          </p:cNvSpPr>
          <p:nvPr>
            <p:ph type="title"/>
          </p:nvPr>
        </p:nvSpPr>
        <p:spPr/>
        <p:txBody>
          <a:bodyPr/>
          <a:lstStyle/>
          <a:p>
            <a:r>
              <a:rPr lang="en-US" dirty="0"/>
              <a:t>Gradient Descent</a:t>
            </a:r>
          </a:p>
        </p:txBody>
      </p:sp>
      <p:sp>
        <p:nvSpPr>
          <p:cNvPr id="3" name="Content Placeholder 2">
            <a:extLst>
              <a:ext uri="{FF2B5EF4-FFF2-40B4-BE49-F238E27FC236}">
                <a16:creationId xmlns:a16="http://schemas.microsoft.com/office/drawing/2014/main" id="{00341413-C03E-EE44-844A-CD848C792DEB}"/>
              </a:ext>
            </a:extLst>
          </p:cNvPr>
          <p:cNvSpPr>
            <a:spLocks noGrp="1"/>
          </p:cNvSpPr>
          <p:nvPr>
            <p:ph idx="1"/>
          </p:nvPr>
        </p:nvSpPr>
        <p:spPr>
          <a:xfrm>
            <a:off x="440267" y="1052737"/>
            <a:ext cx="11319933" cy="693578"/>
          </a:xfrm>
        </p:spPr>
        <p:txBody>
          <a:bodyPr/>
          <a:lstStyle/>
          <a:p>
            <a:pPr marL="0" indent="0">
              <a:buNone/>
            </a:pPr>
            <a:r>
              <a:rPr lang="en-US" sz="1800" dirty="0"/>
              <a:t>When the training examples are not linearly separable, the previous algorithm does not converge. To avoid this issue, the key idea is to use gradient descent to search the hypothesis space.</a:t>
            </a:r>
          </a:p>
        </p:txBody>
      </p:sp>
      <p:pic>
        <p:nvPicPr>
          <p:cNvPr id="7" name="Picture 6">
            <a:extLst>
              <a:ext uri="{FF2B5EF4-FFF2-40B4-BE49-F238E27FC236}">
                <a16:creationId xmlns:a16="http://schemas.microsoft.com/office/drawing/2014/main" id="{84521A9C-70E2-8340-8FFA-D69E71909EE2}"/>
              </a:ext>
            </a:extLst>
          </p:cNvPr>
          <p:cNvPicPr>
            <a:picLocks noChangeAspect="1"/>
          </p:cNvPicPr>
          <p:nvPr/>
        </p:nvPicPr>
        <p:blipFill>
          <a:blip r:embed="rId4"/>
          <a:stretch>
            <a:fillRect/>
          </a:stretch>
        </p:blipFill>
        <p:spPr>
          <a:xfrm>
            <a:off x="2207568" y="2996952"/>
            <a:ext cx="1656184" cy="243169"/>
          </a:xfrm>
          <a:prstGeom prst="rect">
            <a:avLst/>
          </a:prstGeom>
        </p:spPr>
      </p:pic>
      <p:pic>
        <p:nvPicPr>
          <p:cNvPr id="8" name="Picture 7">
            <a:extLst>
              <a:ext uri="{FF2B5EF4-FFF2-40B4-BE49-F238E27FC236}">
                <a16:creationId xmlns:a16="http://schemas.microsoft.com/office/drawing/2014/main" id="{8FDF7131-9BEF-2D44-BEFF-3F0D850EB433}"/>
              </a:ext>
            </a:extLst>
          </p:cNvPr>
          <p:cNvPicPr>
            <a:picLocks noChangeAspect="1"/>
          </p:cNvPicPr>
          <p:nvPr/>
        </p:nvPicPr>
        <p:blipFill>
          <a:blip r:embed="rId5"/>
          <a:stretch>
            <a:fillRect/>
          </a:stretch>
        </p:blipFill>
        <p:spPr>
          <a:xfrm>
            <a:off x="1847528" y="4077072"/>
            <a:ext cx="2719559" cy="576064"/>
          </a:xfrm>
          <a:prstGeom prst="rect">
            <a:avLst/>
          </a:prstGeom>
        </p:spPr>
      </p:pic>
    </p:spTree>
    <p:extLst>
      <p:ext uri="{BB962C8B-B14F-4D97-AF65-F5344CB8AC3E}">
        <p14:creationId xmlns:p14="http://schemas.microsoft.com/office/powerpoint/2010/main" val="10318926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C09DA5-308F-3744-9549-A5B81D37AF02}"/>
              </a:ext>
            </a:extLst>
          </p:cNvPr>
          <p:cNvSpPr>
            <a:spLocks noGrp="1"/>
          </p:cNvSpPr>
          <p:nvPr>
            <p:ph type="title"/>
          </p:nvPr>
        </p:nvSpPr>
        <p:spPr/>
        <p:txBody>
          <a:bodyPr/>
          <a:lstStyle/>
          <a:p>
            <a:r>
              <a:rPr lang="en-US" dirty="0"/>
              <a:t>Derivation of the Gradient Descent Rule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360A9D4-1E01-514C-A67A-868815BF20EF}"/>
                  </a:ext>
                </a:extLst>
              </p:cNvPr>
              <p:cNvSpPr>
                <a:spLocks noGrp="1"/>
              </p:cNvSpPr>
              <p:nvPr>
                <p:ph idx="1"/>
              </p:nvPr>
            </p:nvSpPr>
            <p:spPr/>
            <p:txBody>
              <a:bodyPr/>
              <a:lstStyle/>
              <a:p>
                <a:pPr marL="0" indent="0">
                  <a:buNone/>
                </a:pPr>
                <a:r>
                  <a:rPr lang="en-US" sz="2000" dirty="0"/>
                  <a:t>How can we calculate the direction of steepest descent along the error surface?</a:t>
                </a:r>
              </a:p>
              <a:p>
                <a:pPr marL="0" indent="0">
                  <a:buNone/>
                </a:pPr>
                <a:endParaRPr lang="en-US" sz="2000" dirty="0"/>
              </a:p>
              <a:p>
                <a:pPr marL="0" indent="0">
                  <a:buNone/>
                </a:pPr>
                <a:r>
                  <a:rPr lang="en-US" sz="2000" dirty="0"/>
                  <a:t>This direction can be found by computing the derivative of </a:t>
                </a:r>
                <a14:m>
                  <m:oMath xmlns:m="http://schemas.openxmlformats.org/officeDocument/2006/math">
                    <m:r>
                      <a:rPr lang="en-US" sz="2000" i="1" dirty="0" smtClean="0">
                        <a:latin typeface="Cambria Math" panose="02040503050406030204" pitchFamily="18" charset="0"/>
                      </a:rPr>
                      <m:t>𝐸</m:t>
                    </m:r>
                  </m:oMath>
                </a14:m>
                <a:r>
                  <a:rPr lang="en-US" sz="2000" dirty="0"/>
                  <a:t> with respect to each component of </a:t>
                </a:r>
                <a14:m>
                  <m:oMath xmlns:m="http://schemas.openxmlformats.org/officeDocument/2006/math">
                    <m:r>
                      <a:rPr lang="en-US" sz="2000" b="1" i="1" dirty="0" smtClean="0">
                        <a:latin typeface="Cambria Math" panose="02040503050406030204" pitchFamily="18" charset="0"/>
                      </a:rPr>
                      <m:t>𝒘</m:t>
                    </m:r>
                  </m:oMath>
                </a14:m>
                <a:r>
                  <a:rPr lang="en-US" sz="2000" dirty="0"/>
                  <a:t>:</a:t>
                </a:r>
              </a:p>
              <a:p>
                <a:pPr marL="0" indent="0">
                  <a:buNone/>
                </a:pPr>
                <a:endParaRPr lang="en-US" sz="2000" dirty="0"/>
              </a:p>
              <a:p>
                <a:pPr marL="0" indent="0">
                  <a:buNone/>
                </a:pPr>
                <a:endParaRPr lang="en-US" sz="2000" dirty="0"/>
              </a:p>
              <a:p>
                <a:pPr marL="0" indent="0">
                  <a:buNone/>
                </a:pPr>
                <a:endParaRPr lang="en-US" sz="2000" dirty="0"/>
              </a:p>
              <a:p>
                <a:pPr marL="0" indent="0">
                  <a:buNone/>
                </a:pPr>
                <a:r>
                  <a:rPr lang="en-US" sz="2000" dirty="0"/>
                  <a:t>Since the gradient specifies the direction of steepest increase of </a:t>
                </a:r>
                <a14:m>
                  <m:oMath xmlns:m="http://schemas.openxmlformats.org/officeDocument/2006/math">
                    <m:r>
                      <a:rPr lang="en-US" sz="2000" i="1" dirty="0" smtClean="0">
                        <a:latin typeface="Cambria Math" panose="02040503050406030204" pitchFamily="18" charset="0"/>
                      </a:rPr>
                      <m:t>𝐸</m:t>
                    </m:r>
                  </m:oMath>
                </a14:m>
                <a:r>
                  <a:rPr lang="en-US" sz="2000" dirty="0"/>
                  <a:t>, the training rule for gradient descent is:</a:t>
                </a:r>
              </a:p>
              <a:p>
                <a:pPr marL="0" indent="0">
                  <a:buNone/>
                </a:pPr>
                <a:endParaRPr lang="en-US" sz="2000" dirty="0"/>
              </a:p>
              <a:p>
                <a:pPr marL="0" indent="0">
                  <a:buNone/>
                </a:pPr>
                <a:endParaRPr lang="en-US" sz="2000" dirty="0"/>
              </a:p>
              <a:p>
                <a:pPr marL="0" indent="0">
                  <a:buNone/>
                </a:pPr>
                <a:r>
                  <a:rPr lang="en-US" sz="2000" dirty="0"/>
                  <a:t>which means:</a:t>
                </a:r>
              </a:p>
              <a:p>
                <a:pPr marL="0" indent="0">
                  <a:buNone/>
                </a:pPr>
                <a:endParaRPr lang="en-US" sz="2000" dirty="0"/>
              </a:p>
              <a:p>
                <a:pPr marL="0" indent="0">
                  <a:buNone/>
                </a:pPr>
                <a:endParaRPr lang="en-US" sz="2000" dirty="0"/>
              </a:p>
            </p:txBody>
          </p:sp>
        </mc:Choice>
        <mc:Fallback xmlns="">
          <p:sp>
            <p:nvSpPr>
              <p:cNvPr id="3" name="Content Placeholder 2">
                <a:extLst>
                  <a:ext uri="{FF2B5EF4-FFF2-40B4-BE49-F238E27FC236}">
                    <a16:creationId xmlns:a16="http://schemas.microsoft.com/office/drawing/2014/main" id="{A360A9D4-1E01-514C-A67A-868815BF20EF}"/>
                  </a:ext>
                </a:extLst>
              </p:cNvPr>
              <p:cNvSpPr>
                <a:spLocks noGrp="1" noRot="1" noChangeAspect="1" noMove="1" noResize="1" noEditPoints="1" noAdjustHandles="1" noChangeArrowheads="1" noChangeShapeType="1" noTextEdit="1"/>
              </p:cNvSpPr>
              <p:nvPr>
                <p:ph idx="1"/>
              </p:nvPr>
            </p:nvSpPr>
            <p:spPr>
              <a:blipFill>
                <a:blip r:embed="rId2"/>
                <a:stretch>
                  <a:fillRect l="-561" t="-765"/>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635FB822-D28D-354F-B13C-B38FF61B79FB}"/>
              </a:ext>
            </a:extLst>
          </p:cNvPr>
          <p:cNvPicPr>
            <a:picLocks noChangeAspect="1"/>
          </p:cNvPicPr>
          <p:nvPr/>
        </p:nvPicPr>
        <p:blipFill>
          <a:blip r:embed="rId3"/>
          <a:stretch>
            <a:fillRect/>
          </a:stretch>
        </p:blipFill>
        <p:spPr>
          <a:xfrm>
            <a:off x="3935760" y="2420888"/>
            <a:ext cx="3717156" cy="639116"/>
          </a:xfrm>
          <a:prstGeom prst="rect">
            <a:avLst/>
          </a:prstGeom>
        </p:spPr>
      </p:pic>
      <p:pic>
        <p:nvPicPr>
          <p:cNvPr id="8" name="Picture 7">
            <a:extLst>
              <a:ext uri="{FF2B5EF4-FFF2-40B4-BE49-F238E27FC236}">
                <a16:creationId xmlns:a16="http://schemas.microsoft.com/office/drawing/2014/main" id="{D31CDCC9-7241-BA43-9275-587245F32B99}"/>
              </a:ext>
            </a:extLst>
          </p:cNvPr>
          <p:cNvPicPr>
            <a:picLocks noChangeAspect="1"/>
          </p:cNvPicPr>
          <p:nvPr/>
        </p:nvPicPr>
        <p:blipFill>
          <a:blip r:embed="rId4"/>
          <a:stretch>
            <a:fillRect/>
          </a:stretch>
        </p:blipFill>
        <p:spPr>
          <a:xfrm>
            <a:off x="5381625" y="4968143"/>
            <a:ext cx="1428750" cy="514350"/>
          </a:xfrm>
          <a:prstGeom prst="rect">
            <a:avLst/>
          </a:prstGeom>
        </p:spPr>
      </p:pic>
      <p:pic>
        <p:nvPicPr>
          <p:cNvPr id="9" name="Picture 8">
            <a:extLst>
              <a:ext uri="{FF2B5EF4-FFF2-40B4-BE49-F238E27FC236}">
                <a16:creationId xmlns:a16="http://schemas.microsoft.com/office/drawing/2014/main" id="{6CD1E2CC-FD5B-684F-ACB5-C7A9746DFDE9}"/>
              </a:ext>
            </a:extLst>
          </p:cNvPr>
          <p:cNvPicPr>
            <a:picLocks noChangeAspect="1"/>
          </p:cNvPicPr>
          <p:nvPr/>
        </p:nvPicPr>
        <p:blipFill>
          <a:blip r:embed="rId5"/>
          <a:stretch>
            <a:fillRect/>
          </a:stretch>
        </p:blipFill>
        <p:spPr>
          <a:xfrm>
            <a:off x="5241280" y="4192429"/>
            <a:ext cx="1709439" cy="244206"/>
          </a:xfrm>
          <a:prstGeom prst="rect">
            <a:avLst/>
          </a:prstGeom>
        </p:spPr>
      </p:pic>
    </p:spTree>
    <p:extLst>
      <p:ext uri="{BB962C8B-B14F-4D97-AF65-F5344CB8AC3E}">
        <p14:creationId xmlns:p14="http://schemas.microsoft.com/office/powerpoint/2010/main" val="10928702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8CB507-F5B8-AF4A-80FF-19AE1AAC9A73}"/>
              </a:ext>
            </a:extLst>
          </p:cNvPr>
          <p:cNvSpPr>
            <a:spLocks noGrp="1"/>
          </p:cNvSpPr>
          <p:nvPr>
            <p:ph type="title"/>
          </p:nvPr>
        </p:nvSpPr>
        <p:spPr/>
        <p:txBody>
          <a:bodyPr/>
          <a:lstStyle/>
          <a:p>
            <a:r>
              <a:rPr lang="en-US" dirty="0"/>
              <a:t>Derivation of the Gradient Descent Rule</a:t>
            </a:r>
          </a:p>
        </p:txBody>
      </p:sp>
      <p:sp>
        <p:nvSpPr>
          <p:cNvPr id="3" name="Content Placeholder 2">
            <a:extLst>
              <a:ext uri="{FF2B5EF4-FFF2-40B4-BE49-F238E27FC236}">
                <a16:creationId xmlns:a16="http://schemas.microsoft.com/office/drawing/2014/main" id="{96C38404-A562-5441-9F56-5D8A3AA668C1}"/>
              </a:ext>
            </a:extLst>
          </p:cNvPr>
          <p:cNvSpPr>
            <a:spLocks noGrp="1"/>
          </p:cNvSpPr>
          <p:nvPr>
            <p:ph idx="1"/>
          </p:nvPr>
        </p:nvSpPr>
        <p:spPr>
          <a:xfrm>
            <a:off x="440267" y="1052736"/>
            <a:ext cx="5295693" cy="4967065"/>
          </a:xfrm>
        </p:spPr>
        <p:txBody>
          <a:bodyPr/>
          <a:lstStyle/>
          <a:p>
            <a:pPr marL="0" indent="0">
              <a:buNone/>
            </a:pPr>
            <a:r>
              <a:rPr lang="en-US" sz="2000" dirty="0"/>
              <a:t>Linear perceptron (no activation):</a:t>
            </a:r>
          </a:p>
          <a:p>
            <a:pPr marL="0" indent="0">
              <a:buNone/>
            </a:pPr>
            <a:endParaRPr lang="en-US" sz="2000" dirty="0"/>
          </a:p>
          <a:p>
            <a:pPr marL="0" indent="0">
              <a:buNone/>
            </a:pPr>
            <a:endParaRPr lang="en-US" sz="2000" dirty="0"/>
          </a:p>
          <a:p>
            <a:pPr marL="0" indent="0">
              <a:buNone/>
            </a:pPr>
            <a:r>
              <a:rPr lang="en-US" sz="2000" dirty="0"/>
              <a:t>Error:</a:t>
            </a:r>
          </a:p>
          <a:p>
            <a:pPr marL="0" indent="0">
              <a:buNone/>
            </a:pPr>
            <a:endParaRPr lang="en-US" sz="2000" dirty="0"/>
          </a:p>
          <a:p>
            <a:pPr marL="0" indent="0">
              <a:buNone/>
            </a:pPr>
            <a:endParaRPr lang="en-US" sz="2000" dirty="0"/>
          </a:p>
          <a:p>
            <a:pPr marL="0" indent="0">
              <a:buNone/>
            </a:pPr>
            <a:endParaRPr lang="en-US" sz="2000" dirty="0"/>
          </a:p>
          <a:p>
            <a:pPr marL="0" indent="0">
              <a:buNone/>
            </a:pPr>
            <a:r>
              <a:rPr lang="en-US" sz="2000" dirty="0"/>
              <a:t>We need now to calculate the gradient:</a:t>
            </a:r>
          </a:p>
          <a:p>
            <a:pPr marL="0" indent="0">
              <a:buNone/>
            </a:pPr>
            <a:endParaRPr lang="en-US" sz="2000" dirty="0"/>
          </a:p>
          <a:p>
            <a:pPr marL="0" indent="0">
              <a:buNone/>
            </a:pPr>
            <a:endParaRPr lang="en-US" sz="2000" dirty="0"/>
          </a:p>
        </p:txBody>
      </p:sp>
      <p:pic>
        <p:nvPicPr>
          <p:cNvPr id="4" name="Picture 3">
            <a:extLst>
              <a:ext uri="{FF2B5EF4-FFF2-40B4-BE49-F238E27FC236}">
                <a16:creationId xmlns:a16="http://schemas.microsoft.com/office/drawing/2014/main" id="{2E37A73C-437A-AF40-9928-D5A96370855F}"/>
              </a:ext>
            </a:extLst>
          </p:cNvPr>
          <p:cNvPicPr>
            <a:picLocks noChangeAspect="1"/>
          </p:cNvPicPr>
          <p:nvPr/>
        </p:nvPicPr>
        <p:blipFill>
          <a:blip r:embed="rId2"/>
          <a:stretch>
            <a:fillRect/>
          </a:stretch>
        </p:blipFill>
        <p:spPr>
          <a:xfrm>
            <a:off x="1487488" y="2701891"/>
            <a:ext cx="2719559" cy="576064"/>
          </a:xfrm>
          <a:prstGeom prst="rect">
            <a:avLst/>
          </a:prstGeom>
        </p:spPr>
      </p:pic>
      <p:pic>
        <p:nvPicPr>
          <p:cNvPr id="5" name="Picture 4">
            <a:extLst>
              <a:ext uri="{FF2B5EF4-FFF2-40B4-BE49-F238E27FC236}">
                <a16:creationId xmlns:a16="http://schemas.microsoft.com/office/drawing/2014/main" id="{1E8915DC-56B2-F04F-AB07-1CC4D7E29C68}"/>
              </a:ext>
            </a:extLst>
          </p:cNvPr>
          <p:cNvPicPr>
            <a:picLocks noChangeAspect="1"/>
          </p:cNvPicPr>
          <p:nvPr/>
        </p:nvPicPr>
        <p:blipFill>
          <a:blip r:embed="rId3"/>
          <a:stretch>
            <a:fillRect/>
          </a:stretch>
        </p:blipFill>
        <p:spPr>
          <a:xfrm>
            <a:off x="2019175" y="1592915"/>
            <a:ext cx="1656184" cy="243169"/>
          </a:xfrm>
          <a:prstGeom prst="rect">
            <a:avLst/>
          </a:prstGeom>
        </p:spPr>
      </p:pic>
      <p:pic>
        <p:nvPicPr>
          <p:cNvPr id="6" name="Picture 5">
            <a:extLst>
              <a:ext uri="{FF2B5EF4-FFF2-40B4-BE49-F238E27FC236}">
                <a16:creationId xmlns:a16="http://schemas.microsoft.com/office/drawing/2014/main" id="{83ED5337-AEE3-284B-8FDB-75F2645E0966}"/>
              </a:ext>
            </a:extLst>
          </p:cNvPr>
          <p:cNvPicPr>
            <a:picLocks noChangeAspect="1"/>
          </p:cNvPicPr>
          <p:nvPr/>
        </p:nvPicPr>
        <p:blipFill>
          <a:blip r:embed="rId4"/>
          <a:stretch>
            <a:fillRect/>
          </a:stretch>
        </p:blipFill>
        <p:spPr>
          <a:xfrm>
            <a:off x="1487488" y="4192300"/>
            <a:ext cx="2952328" cy="507614"/>
          </a:xfrm>
          <a:prstGeom prst="rect">
            <a:avLst/>
          </a:prstGeom>
        </p:spPr>
      </p:pic>
      <p:sp>
        <p:nvSpPr>
          <p:cNvPr id="7" name="Content Placeholder 2">
            <a:extLst>
              <a:ext uri="{FF2B5EF4-FFF2-40B4-BE49-F238E27FC236}">
                <a16:creationId xmlns:a16="http://schemas.microsoft.com/office/drawing/2014/main" id="{8FA0E089-802A-534D-9312-133E9940F1B4}"/>
              </a:ext>
            </a:extLst>
          </p:cNvPr>
          <p:cNvSpPr txBox="1">
            <a:spLocks/>
          </p:cNvSpPr>
          <p:nvPr/>
        </p:nvSpPr>
        <p:spPr bwMode="auto">
          <a:xfrm>
            <a:off x="5879976" y="1052735"/>
            <a:ext cx="5295693" cy="4967065"/>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2800">
                <a:solidFill>
                  <a:schemeClr val="tx1"/>
                </a:solidFill>
                <a:latin typeface="+mn-lt"/>
                <a:ea typeface="ＭＳ Ｐゴシック" charset="-128"/>
                <a:cs typeface="Helvetica Neue Light"/>
              </a:defRPr>
            </a:lvl1pPr>
            <a:lvl2pPr marL="742950" indent="-285750" algn="l" rtl="0" eaLnBrk="1" fontAlgn="base" hangingPunct="1">
              <a:spcBef>
                <a:spcPct val="20000"/>
              </a:spcBef>
              <a:spcAft>
                <a:spcPct val="0"/>
              </a:spcAft>
              <a:buChar char="–"/>
              <a:defRPr sz="2400">
                <a:solidFill>
                  <a:schemeClr val="tx1"/>
                </a:solidFill>
                <a:latin typeface="+mn-lt"/>
                <a:ea typeface="Helvetica Neue Light" charset="0"/>
                <a:cs typeface="Helvetica Neue Light"/>
              </a:defRPr>
            </a:lvl2pPr>
            <a:lvl3pPr marL="1143000" indent="-228600" algn="l" rtl="0" eaLnBrk="1" fontAlgn="base" hangingPunct="1">
              <a:spcBef>
                <a:spcPct val="20000"/>
              </a:spcBef>
              <a:spcAft>
                <a:spcPct val="0"/>
              </a:spcAft>
              <a:buChar char="•"/>
              <a:defRPr sz="2000">
                <a:solidFill>
                  <a:schemeClr val="tx1"/>
                </a:solidFill>
                <a:latin typeface="+mn-lt"/>
                <a:ea typeface="Helvetica Neue Light" charset="0"/>
                <a:cs typeface="Helvetica Neue Light"/>
              </a:defRPr>
            </a:lvl3pPr>
            <a:lvl4pPr marL="1600200" indent="-228600" algn="l" rtl="0" eaLnBrk="1" fontAlgn="base" hangingPunct="1">
              <a:spcBef>
                <a:spcPct val="20000"/>
              </a:spcBef>
              <a:spcAft>
                <a:spcPct val="0"/>
              </a:spcAft>
              <a:buChar char="–"/>
              <a:defRPr sz="2000">
                <a:solidFill>
                  <a:schemeClr val="tx1"/>
                </a:solidFill>
                <a:latin typeface="+mn-lt"/>
                <a:ea typeface="Helvetica Neue Light" charset="0"/>
                <a:cs typeface="Helvetica Neue Light" charset="0"/>
              </a:defRPr>
            </a:lvl4pPr>
            <a:lvl5pPr marL="2057400" indent="-228600" algn="l" rtl="0" eaLnBrk="1" fontAlgn="base" hangingPunct="1">
              <a:spcBef>
                <a:spcPct val="20000"/>
              </a:spcBef>
              <a:spcAft>
                <a:spcPct val="0"/>
              </a:spcAft>
              <a:buChar char="»"/>
              <a:defRPr sz="2000">
                <a:solidFill>
                  <a:schemeClr val="tx1"/>
                </a:solidFill>
                <a:latin typeface="+mn-lt"/>
                <a:ea typeface="Helvetica Neue Light" charset="0"/>
                <a:cs typeface="Helvetica Neue Light" charset="0"/>
              </a:defRPr>
            </a:lvl5pPr>
            <a:lvl6pPr marL="2514600" indent="-228600" algn="l" rtl="0" eaLnBrk="1" fontAlgn="base" hangingPunct="1">
              <a:spcBef>
                <a:spcPct val="20000"/>
              </a:spcBef>
              <a:spcAft>
                <a:spcPct val="0"/>
              </a:spcAft>
              <a:buChar char="»"/>
              <a:defRPr sz="2000">
                <a:solidFill>
                  <a:schemeClr val="tx1"/>
                </a:solidFill>
                <a:latin typeface="+mn-lt"/>
                <a:ea typeface="ＭＳ Ｐゴシック" charset="-128"/>
              </a:defRPr>
            </a:lvl6pPr>
            <a:lvl7pPr marL="2971800" indent="-228600" algn="l" rtl="0" eaLnBrk="1" fontAlgn="base" hangingPunct="1">
              <a:spcBef>
                <a:spcPct val="20000"/>
              </a:spcBef>
              <a:spcAft>
                <a:spcPct val="0"/>
              </a:spcAft>
              <a:buChar char="»"/>
              <a:defRPr sz="2000">
                <a:solidFill>
                  <a:schemeClr val="tx1"/>
                </a:solidFill>
                <a:latin typeface="+mn-lt"/>
                <a:ea typeface="ＭＳ Ｐゴシック" charset="-128"/>
              </a:defRPr>
            </a:lvl7pPr>
            <a:lvl8pPr marL="3429000" indent="-228600" algn="l" rtl="0" eaLnBrk="1" fontAlgn="base" hangingPunct="1">
              <a:spcBef>
                <a:spcPct val="20000"/>
              </a:spcBef>
              <a:spcAft>
                <a:spcPct val="0"/>
              </a:spcAft>
              <a:buChar char="»"/>
              <a:defRPr sz="2000">
                <a:solidFill>
                  <a:schemeClr val="tx1"/>
                </a:solidFill>
                <a:latin typeface="+mn-lt"/>
                <a:ea typeface="ＭＳ Ｐゴシック" charset="-128"/>
              </a:defRPr>
            </a:lvl8pPr>
            <a:lvl9pPr marL="3886200" indent="-228600" algn="l" rtl="0" eaLnBrk="1" fontAlgn="base" hangingPunct="1">
              <a:spcBef>
                <a:spcPct val="20000"/>
              </a:spcBef>
              <a:spcAft>
                <a:spcPct val="0"/>
              </a:spcAft>
              <a:buChar char="»"/>
              <a:defRPr sz="2000">
                <a:solidFill>
                  <a:schemeClr val="tx1"/>
                </a:solidFill>
                <a:latin typeface="+mn-lt"/>
                <a:ea typeface="ＭＳ Ｐゴシック" charset="-128"/>
              </a:defRPr>
            </a:lvl9pPr>
          </a:lstStyle>
          <a:p>
            <a:pPr marL="0" indent="0">
              <a:buFontTx/>
              <a:buNone/>
            </a:pPr>
            <a:r>
              <a:rPr lang="en-US" sz="2000" kern="0" dirty="0"/>
              <a:t>We now compute the partial derivatives:</a:t>
            </a:r>
          </a:p>
        </p:txBody>
      </p:sp>
      <p:pic>
        <p:nvPicPr>
          <p:cNvPr id="8" name="Picture 7">
            <a:extLst>
              <a:ext uri="{FF2B5EF4-FFF2-40B4-BE49-F238E27FC236}">
                <a16:creationId xmlns:a16="http://schemas.microsoft.com/office/drawing/2014/main" id="{A4858986-366D-1841-8DAB-9D6AA5A288FC}"/>
              </a:ext>
            </a:extLst>
          </p:cNvPr>
          <p:cNvPicPr>
            <a:picLocks noChangeAspect="1"/>
          </p:cNvPicPr>
          <p:nvPr/>
        </p:nvPicPr>
        <p:blipFill>
          <a:blip r:embed="rId5"/>
          <a:stretch>
            <a:fillRect/>
          </a:stretch>
        </p:blipFill>
        <p:spPr>
          <a:xfrm>
            <a:off x="6168008" y="1714500"/>
            <a:ext cx="3831694" cy="3429000"/>
          </a:xfrm>
          <a:prstGeom prst="rect">
            <a:avLst/>
          </a:prstGeom>
        </p:spPr>
      </p:pic>
      <p:cxnSp>
        <p:nvCxnSpPr>
          <p:cNvPr id="10" name="Straight Connector 9">
            <a:extLst>
              <a:ext uri="{FF2B5EF4-FFF2-40B4-BE49-F238E27FC236}">
                <a16:creationId xmlns:a16="http://schemas.microsoft.com/office/drawing/2014/main" id="{A8E487FC-38DD-7E48-A479-FE1605483472}"/>
              </a:ext>
            </a:extLst>
          </p:cNvPr>
          <p:cNvCxnSpPr>
            <a:cxnSpLocks/>
          </p:cNvCxnSpPr>
          <p:nvPr/>
        </p:nvCxnSpPr>
        <p:spPr>
          <a:xfrm>
            <a:off x="5807968" y="1052735"/>
            <a:ext cx="0" cy="5167064"/>
          </a:xfrm>
          <a:prstGeom prst="line">
            <a:avLst/>
          </a:prstGeom>
          <a:ln>
            <a:solidFill>
              <a:schemeClr val="tx1"/>
            </a:solidFill>
          </a:ln>
          <a:effectLst/>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171091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400A8A-BF45-DA4C-8A1E-0DBE8E161586}"/>
              </a:ext>
            </a:extLst>
          </p:cNvPr>
          <p:cNvSpPr>
            <a:spLocks noGrp="1"/>
          </p:cNvSpPr>
          <p:nvPr>
            <p:ph type="title"/>
          </p:nvPr>
        </p:nvSpPr>
        <p:spPr/>
        <p:txBody>
          <a:bodyPr/>
          <a:lstStyle/>
          <a:p>
            <a:r>
              <a:rPr lang="en-US" dirty="0"/>
              <a:t>Gradient Descent</a:t>
            </a:r>
          </a:p>
        </p:txBody>
      </p:sp>
      <p:sp>
        <p:nvSpPr>
          <p:cNvPr id="3" name="Content Placeholder 2">
            <a:extLst>
              <a:ext uri="{FF2B5EF4-FFF2-40B4-BE49-F238E27FC236}">
                <a16:creationId xmlns:a16="http://schemas.microsoft.com/office/drawing/2014/main" id="{5126A0BF-3153-1743-B3A7-38AEEAD828F2}"/>
              </a:ext>
            </a:extLst>
          </p:cNvPr>
          <p:cNvSpPr>
            <a:spLocks noGrp="1"/>
          </p:cNvSpPr>
          <p:nvPr>
            <p:ph idx="1"/>
          </p:nvPr>
        </p:nvSpPr>
        <p:spPr/>
        <p:txBody>
          <a:bodyPr anchor="ctr"/>
          <a:lstStyle/>
          <a:p>
            <a:pPr marL="0" indent="0">
              <a:buNone/>
            </a:pPr>
            <a:r>
              <a:rPr lang="en-GB" sz="1600" dirty="0">
                <a:solidFill>
                  <a:srgbClr val="CC7832"/>
                </a:solidFill>
                <a:latin typeface="Consolas" panose="020B0609020204030204" pitchFamily="49" charset="0"/>
                <a:cs typeface="Consolas" panose="020B0609020204030204" pitchFamily="49" charset="0"/>
              </a:rPr>
              <a:t>def </a:t>
            </a:r>
            <a:r>
              <a:rPr lang="en-GB" sz="1600" dirty="0" err="1">
                <a:solidFill>
                  <a:srgbClr val="FFC66D"/>
                </a:solidFill>
                <a:latin typeface="Consolas" panose="020B0609020204030204" pitchFamily="49" charset="0"/>
                <a:cs typeface="Consolas" panose="020B0609020204030204" pitchFamily="49" charset="0"/>
              </a:rPr>
              <a:t>gradient_descent</a:t>
            </a:r>
            <a:r>
              <a:rPr lang="en-GB" sz="1600" dirty="0">
                <a:latin typeface="Consolas" panose="020B0609020204030204" pitchFamily="49" charset="0"/>
                <a:cs typeface="Consolas" panose="020B0609020204030204" pitchFamily="49" charset="0"/>
              </a:rPr>
              <a:t>(</a:t>
            </a:r>
            <a:r>
              <a:rPr lang="en-GB" sz="1600" dirty="0" err="1">
                <a:latin typeface="Consolas" panose="020B0609020204030204" pitchFamily="49" charset="0"/>
                <a:cs typeface="Consolas" panose="020B0609020204030204" pitchFamily="49" charset="0"/>
              </a:rPr>
              <a:t>xs</a:t>
            </a:r>
            <a:r>
              <a:rPr lang="en-GB" sz="1600" dirty="0">
                <a:solidFill>
                  <a:srgbClr val="CC7832"/>
                </a:solidFill>
                <a:latin typeface="Consolas" panose="020B0609020204030204" pitchFamily="49" charset="0"/>
                <a:cs typeface="Consolas" panose="020B0609020204030204" pitchFamily="49" charset="0"/>
              </a:rPr>
              <a:t>, </a:t>
            </a:r>
            <a:r>
              <a:rPr lang="en-GB" sz="1600" dirty="0" err="1">
                <a:latin typeface="Consolas" panose="020B0609020204030204" pitchFamily="49" charset="0"/>
                <a:cs typeface="Consolas" panose="020B0609020204030204" pitchFamily="49" charset="0"/>
              </a:rPr>
              <a:t>ys</a:t>
            </a:r>
            <a:r>
              <a:rPr lang="en-GB" sz="1600" dirty="0">
                <a:solidFill>
                  <a:srgbClr val="CC7832"/>
                </a:solidFill>
                <a:latin typeface="Consolas" panose="020B0609020204030204" pitchFamily="49" charset="0"/>
                <a:cs typeface="Consolas" panose="020B0609020204030204" pitchFamily="49" charset="0"/>
              </a:rPr>
              <a:t>, </a:t>
            </a:r>
            <a:r>
              <a:rPr lang="en-GB" sz="1600" dirty="0">
                <a:latin typeface="Consolas" panose="020B0609020204030204" pitchFamily="49" charset="0"/>
                <a:cs typeface="Consolas" panose="020B0609020204030204" pitchFamily="49" charset="0"/>
              </a:rPr>
              <a:t>eta</a:t>
            </a:r>
            <a:r>
              <a:rPr lang="en-GB" sz="1600" dirty="0">
                <a:solidFill>
                  <a:srgbClr val="CC7832"/>
                </a:solidFill>
                <a:latin typeface="Consolas" panose="020B0609020204030204" pitchFamily="49" charset="0"/>
                <a:cs typeface="Consolas" panose="020B0609020204030204" pitchFamily="49" charset="0"/>
              </a:rPr>
              <a:t>, </a:t>
            </a:r>
            <a:r>
              <a:rPr lang="en-GB" sz="1600" dirty="0">
                <a:latin typeface="Consolas" panose="020B0609020204030204" pitchFamily="49" charset="0"/>
                <a:cs typeface="Consolas" panose="020B0609020204030204" pitchFamily="49" charset="0"/>
              </a:rPr>
              <a:t>epochs):</a:t>
            </a:r>
            <a:br>
              <a:rPr lang="en-GB" sz="1600" dirty="0">
                <a:latin typeface="Consolas" panose="020B0609020204030204" pitchFamily="49" charset="0"/>
                <a:cs typeface="Consolas" panose="020B0609020204030204" pitchFamily="49" charset="0"/>
              </a:rPr>
            </a:br>
            <a:r>
              <a:rPr lang="en-GB" sz="1600" dirty="0">
                <a:latin typeface="Consolas" panose="020B0609020204030204" pitchFamily="49" charset="0"/>
                <a:cs typeface="Consolas" panose="020B0609020204030204" pitchFamily="49" charset="0"/>
              </a:rPr>
              <a:t>    </a:t>
            </a:r>
            <a:r>
              <a:rPr lang="en-GB" sz="1600" dirty="0" err="1">
                <a:latin typeface="Consolas" panose="020B0609020204030204" pitchFamily="49" charset="0"/>
                <a:cs typeface="Consolas" panose="020B0609020204030204" pitchFamily="49" charset="0"/>
              </a:rPr>
              <a:t>n_features</a:t>
            </a:r>
            <a:r>
              <a:rPr lang="en-GB" sz="1600" dirty="0">
                <a:latin typeface="Consolas" panose="020B0609020204030204" pitchFamily="49" charset="0"/>
                <a:cs typeface="Consolas" panose="020B0609020204030204" pitchFamily="49" charset="0"/>
              </a:rPr>
              <a:t> = </a:t>
            </a:r>
            <a:r>
              <a:rPr lang="en-GB" sz="1600" dirty="0" err="1">
                <a:latin typeface="Consolas" panose="020B0609020204030204" pitchFamily="49" charset="0"/>
                <a:cs typeface="Consolas" panose="020B0609020204030204" pitchFamily="49" charset="0"/>
              </a:rPr>
              <a:t>xs.shape</a:t>
            </a:r>
            <a:r>
              <a:rPr lang="en-GB" sz="1600" dirty="0">
                <a:latin typeface="Consolas" panose="020B0609020204030204" pitchFamily="49" charset="0"/>
                <a:cs typeface="Consolas" panose="020B0609020204030204" pitchFamily="49" charset="0"/>
              </a:rPr>
              <a:t>[</a:t>
            </a:r>
            <a:r>
              <a:rPr lang="en-GB" sz="1600" dirty="0">
                <a:solidFill>
                  <a:srgbClr val="6897BB"/>
                </a:solidFill>
                <a:latin typeface="Consolas" panose="020B0609020204030204" pitchFamily="49" charset="0"/>
                <a:cs typeface="Consolas" panose="020B0609020204030204" pitchFamily="49" charset="0"/>
              </a:rPr>
              <a:t>1</a:t>
            </a:r>
            <a:r>
              <a:rPr lang="en-GB" sz="1600" dirty="0">
                <a:latin typeface="Consolas" panose="020B0609020204030204" pitchFamily="49" charset="0"/>
                <a:cs typeface="Consolas" panose="020B0609020204030204" pitchFamily="49" charset="0"/>
              </a:rPr>
              <a:t>]</a:t>
            </a:r>
            <a:br>
              <a:rPr lang="en-GB" sz="1600" dirty="0">
                <a:latin typeface="Consolas" panose="020B0609020204030204" pitchFamily="49" charset="0"/>
                <a:cs typeface="Consolas" panose="020B0609020204030204" pitchFamily="49" charset="0"/>
              </a:rPr>
            </a:br>
            <a:r>
              <a:rPr lang="en-GB" sz="1600" dirty="0">
                <a:latin typeface="Consolas" panose="020B0609020204030204" pitchFamily="49" charset="0"/>
                <a:cs typeface="Consolas" panose="020B0609020204030204" pitchFamily="49" charset="0"/>
              </a:rPr>
              <a:t>    </a:t>
            </a:r>
            <a:r>
              <a:rPr lang="en-GB" sz="1600" dirty="0" err="1">
                <a:latin typeface="Consolas" panose="020B0609020204030204" pitchFamily="49" charset="0"/>
                <a:cs typeface="Consolas" panose="020B0609020204030204" pitchFamily="49" charset="0"/>
              </a:rPr>
              <a:t>ws</a:t>
            </a:r>
            <a:r>
              <a:rPr lang="en-GB" sz="1600" dirty="0">
                <a:latin typeface="Consolas" panose="020B0609020204030204" pitchFamily="49" charset="0"/>
                <a:cs typeface="Consolas" panose="020B0609020204030204" pitchFamily="49" charset="0"/>
              </a:rPr>
              <a:t> = </a:t>
            </a:r>
            <a:r>
              <a:rPr lang="en-GB" sz="1600" dirty="0" err="1">
                <a:latin typeface="Consolas" panose="020B0609020204030204" pitchFamily="49" charset="0"/>
                <a:cs typeface="Consolas" panose="020B0609020204030204" pitchFamily="49" charset="0"/>
              </a:rPr>
              <a:t>np.random.random</a:t>
            </a:r>
            <a:r>
              <a:rPr lang="en-GB" sz="1600" dirty="0">
                <a:latin typeface="Consolas" panose="020B0609020204030204" pitchFamily="49" charset="0"/>
                <a:cs typeface="Consolas" panose="020B0609020204030204" pitchFamily="49" charset="0"/>
              </a:rPr>
              <a:t>(</a:t>
            </a:r>
            <a:r>
              <a:rPr lang="en-GB" sz="1600" dirty="0" err="1">
                <a:latin typeface="Consolas" panose="020B0609020204030204" pitchFamily="49" charset="0"/>
                <a:cs typeface="Consolas" panose="020B0609020204030204" pitchFamily="49" charset="0"/>
              </a:rPr>
              <a:t>n_features</a:t>
            </a:r>
            <a:r>
              <a:rPr lang="en-GB" sz="1600" dirty="0">
                <a:latin typeface="Consolas" panose="020B0609020204030204" pitchFamily="49" charset="0"/>
                <a:cs typeface="Consolas" panose="020B0609020204030204" pitchFamily="49" charset="0"/>
              </a:rPr>
              <a:t>)/</a:t>
            </a:r>
            <a:r>
              <a:rPr lang="en-GB" sz="1600" dirty="0">
                <a:solidFill>
                  <a:srgbClr val="6897BB"/>
                </a:solidFill>
                <a:latin typeface="Consolas" panose="020B0609020204030204" pitchFamily="49" charset="0"/>
                <a:cs typeface="Consolas" panose="020B0609020204030204" pitchFamily="49" charset="0"/>
              </a:rPr>
              <a:t>100 </a:t>
            </a:r>
            <a:r>
              <a:rPr lang="en-GB" sz="1600" dirty="0">
                <a:solidFill>
                  <a:srgbClr val="808080"/>
                </a:solidFill>
                <a:latin typeface="Consolas" panose="020B0609020204030204" pitchFamily="49" charset="0"/>
                <a:cs typeface="Consolas" panose="020B0609020204030204" pitchFamily="49" charset="0"/>
              </a:rPr>
              <a:t># initialize weights to a small random value</a:t>
            </a:r>
            <a:br>
              <a:rPr lang="en-GB" sz="1600" dirty="0">
                <a:solidFill>
                  <a:srgbClr val="808080"/>
                </a:solidFill>
                <a:latin typeface="Consolas" panose="020B0609020204030204" pitchFamily="49" charset="0"/>
                <a:cs typeface="Consolas" panose="020B0609020204030204" pitchFamily="49" charset="0"/>
              </a:rPr>
            </a:br>
            <a:br>
              <a:rPr lang="en-GB" sz="1600" dirty="0">
                <a:latin typeface="Consolas" panose="020B0609020204030204" pitchFamily="49" charset="0"/>
                <a:cs typeface="Consolas" panose="020B0609020204030204" pitchFamily="49" charset="0"/>
              </a:rPr>
            </a:br>
            <a:r>
              <a:rPr lang="en-GB" sz="1600" dirty="0">
                <a:latin typeface="Consolas" panose="020B0609020204030204" pitchFamily="49" charset="0"/>
                <a:cs typeface="Consolas" panose="020B0609020204030204" pitchFamily="49" charset="0"/>
              </a:rPr>
              <a:t>    </a:t>
            </a:r>
            <a:r>
              <a:rPr lang="en-GB" sz="1600" dirty="0">
                <a:solidFill>
                  <a:srgbClr val="CC7832"/>
                </a:solidFill>
                <a:latin typeface="Consolas" panose="020B0609020204030204" pitchFamily="49" charset="0"/>
                <a:cs typeface="Consolas" panose="020B0609020204030204" pitchFamily="49" charset="0"/>
              </a:rPr>
              <a:t>for </a:t>
            </a:r>
            <a:r>
              <a:rPr lang="en-GB" sz="1600" dirty="0">
                <a:latin typeface="Consolas" panose="020B0609020204030204" pitchFamily="49" charset="0"/>
                <a:cs typeface="Consolas" panose="020B0609020204030204" pitchFamily="49" charset="0"/>
              </a:rPr>
              <a:t>_ </a:t>
            </a:r>
            <a:r>
              <a:rPr lang="en-GB" sz="1600" dirty="0">
                <a:solidFill>
                  <a:srgbClr val="CC7832"/>
                </a:solidFill>
                <a:latin typeface="Consolas" panose="020B0609020204030204" pitchFamily="49" charset="0"/>
                <a:cs typeface="Consolas" panose="020B0609020204030204" pitchFamily="49" charset="0"/>
              </a:rPr>
              <a:t>in </a:t>
            </a:r>
            <a:r>
              <a:rPr lang="en-GB" sz="1600" dirty="0">
                <a:solidFill>
                  <a:srgbClr val="8888C6"/>
                </a:solidFill>
                <a:latin typeface="Consolas" panose="020B0609020204030204" pitchFamily="49" charset="0"/>
                <a:cs typeface="Consolas" panose="020B0609020204030204" pitchFamily="49" charset="0"/>
              </a:rPr>
              <a:t>range</a:t>
            </a:r>
            <a:r>
              <a:rPr lang="en-GB" sz="1600" dirty="0">
                <a:latin typeface="Consolas" panose="020B0609020204030204" pitchFamily="49" charset="0"/>
                <a:cs typeface="Consolas" panose="020B0609020204030204" pitchFamily="49" charset="0"/>
              </a:rPr>
              <a:t>(epochs): </a:t>
            </a:r>
            <a:r>
              <a:rPr lang="en-GB" sz="1600" dirty="0">
                <a:solidFill>
                  <a:srgbClr val="808080"/>
                </a:solidFill>
                <a:latin typeface="Consolas" panose="020B0609020204030204" pitchFamily="49" charset="0"/>
                <a:cs typeface="Consolas" panose="020B0609020204030204" pitchFamily="49" charset="0"/>
              </a:rPr>
              <a:t># termination condition</a:t>
            </a:r>
            <a:br>
              <a:rPr lang="en-GB" sz="1600" dirty="0">
                <a:solidFill>
                  <a:srgbClr val="808080"/>
                </a:solidFill>
                <a:latin typeface="Consolas" panose="020B0609020204030204" pitchFamily="49" charset="0"/>
                <a:cs typeface="Consolas" panose="020B0609020204030204" pitchFamily="49" charset="0"/>
              </a:rPr>
            </a:br>
            <a:r>
              <a:rPr lang="en-GB" sz="1600" dirty="0">
                <a:solidFill>
                  <a:srgbClr val="808080"/>
                </a:solidFill>
                <a:latin typeface="Consolas" panose="020B0609020204030204" pitchFamily="49" charset="0"/>
                <a:cs typeface="Consolas" panose="020B0609020204030204" pitchFamily="49" charset="0"/>
              </a:rPr>
              <a:t>        </a:t>
            </a:r>
            <a:r>
              <a:rPr lang="en-GB" sz="1600" dirty="0" err="1">
                <a:latin typeface="Consolas" panose="020B0609020204030204" pitchFamily="49" charset="0"/>
                <a:cs typeface="Consolas" panose="020B0609020204030204" pitchFamily="49" charset="0"/>
              </a:rPr>
              <a:t>delta_ws</a:t>
            </a:r>
            <a:r>
              <a:rPr lang="en-GB" sz="1600" dirty="0">
                <a:latin typeface="Consolas" panose="020B0609020204030204" pitchFamily="49" charset="0"/>
                <a:cs typeface="Consolas" panose="020B0609020204030204" pitchFamily="49" charset="0"/>
              </a:rPr>
              <a:t> = </a:t>
            </a:r>
            <a:r>
              <a:rPr lang="en-GB" sz="1600" dirty="0" err="1">
                <a:latin typeface="Consolas" panose="020B0609020204030204" pitchFamily="49" charset="0"/>
                <a:cs typeface="Consolas" panose="020B0609020204030204" pitchFamily="49" charset="0"/>
              </a:rPr>
              <a:t>np.zeros</a:t>
            </a:r>
            <a:r>
              <a:rPr lang="en-GB" sz="1600" dirty="0">
                <a:latin typeface="Consolas" panose="020B0609020204030204" pitchFamily="49" charset="0"/>
                <a:cs typeface="Consolas" panose="020B0609020204030204" pitchFamily="49" charset="0"/>
              </a:rPr>
              <a:t>(</a:t>
            </a:r>
            <a:r>
              <a:rPr lang="en-GB" sz="1600" dirty="0" err="1">
                <a:latin typeface="Consolas" panose="020B0609020204030204" pitchFamily="49" charset="0"/>
                <a:cs typeface="Consolas" panose="020B0609020204030204" pitchFamily="49" charset="0"/>
              </a:rPr>
              <a:t>n_features</a:t>
            </a:r>
            <a:r>
              <a:rPr lang="en-GB" sz="1600" dirty="0">
                <a:latin typeface="Consolas" panose="020B0609020204030204" pitchFamily="49" charset="0"/>
                <a:cs typeface="Consolas" panose="020B0609020204030204" pitchFamily="49" charset="0"/>
              </a:rPr>
              <a:t>) </a:t>
            </a:r>
            <a:r>
              <a:rPr lang="en-GB" sz="1600" dirty="0">
                <a:solidFill>
                  <a:srgbClr val="808080"/>
                </a:solidFill>
                <a:latin typeface="Consolas" panose="020B0609020204030204" pitchFamily="49" charset="0"/>
                <a:cs typeface="Consolas" panose="020B0609020204030204" pitchFamily="49" charset="0"/>
              </a:rPr>
              <a:t># initialize delta weights to zero</a:t>
            </a:r>
            <a:br>
              <a:rPr lang="en-GB" sz="1600" dirty="0">
                <a:solidFill>
                  <a:srgbClr val="808080"/>
                </a:solidFill>
                <a:latin typeface="Consolas" panose="020B0609020204030204" pitchFamily="49" charset="0"/>
                <a:cs typeface="Consolas" panose="020B0609020204030204" pitchFamily="49" charset="0"/>
              </a:rPr>
            </a:br>
            <a:r>
              <a:rPr lang="en-GB" sz="1600" dirty="0">
                <a:solidFill>
                  <a:srgbClr val="808080"/>
                </a:solidFill>
                <a:latin typeface="Consolas" panose="020B0609020204030204" pitchFamily="49" charset="0"/>
                <a:cs typeface="Consolas" panose="020B0609020204030204" pitchFamily="49" charset="0"/>
              </a:rPr>
              <a:t>        </a:t>
            </a:r>
            <a:r>
              <a:rPr lang="en-GB" sz="1600" dirty="0">
                <a:solidFill>
                  <a:srgbClr val="CC7832"/>
                </a:solidFill>
                <a:latin typeface="Consolas" panose="020B0609020204030204" pitchFamily="49" charset="0"/>
                <a:cs typeface="Consolas" panose="020B0609020204030204" pitchFamily="49" charset="0"/>
              </a:rPr>
              <a:t>for </a:t>
            </a:r>
            <a:r>
              <a:rPr lang="en-GB" sz="1600" dirty="0">
                <a:latin typeface="Consolas" panose="020B0609020204030204" pitchFamily="49" charset="0"/>
                <a:cs typeface="Consolas" panose="020B0609020204030204" pitchFamily="49" charset="0"/>
              </a:rPr>
              <a:t>x</a:t>
            </a:r>
            <a:r>
              <a:rPr lang="en-GB" sz="1600" dirty="0">
                <a:solidFill>
                  <a:srgbClr val="CC7832"/>
                </a:solidFill>
                <a:latin typeface="Consolas" panose="020B0609020204030204" pitchFamily="49" charset="0"/>
                <a:cs typeface="Consolas" panose="020B0609020204030204" pitchFamily="49" charset="0"/>
              </a:rPr>
              <a:t>, </a:t>
            </a:r>
            <a:r>
              <a:rPr lang="en-GB" sz="1600" dirty="0">
                <a:latin typeface="Consolas" panose="020B0609020204030204" pitchFamily="49" charset="0"/>
                <a:cs typeface="Consolas" panose="020B0609020204030204" pitchFamily="49" charset="0"/>
              </a:rPr>
              <a:t>y </a:t>
            </a:r>
            <a:r>
              <a:rPr lang="en-GB" sz="1600" dirty="0">
                <a:solidFill>
                  <a:srgbClr val="CC7832"/>
                </a:solidFill>
                <a:latin typeface="Consolas" panose="020B0609020204030204" pitchFamily="49" charset="0"/>
                <a:cs typeface="Consolas" panose="020B0609020204030204" pitchFamily="49" charset="0"/>
              </a:rPr>
              <a:t>in </a:t>
            </a:r>
            <a:r>
              <a:rPr lang="en-GB" sz="1600" dirty="0">
                <a:solidFill>
                  <a:srgbClr val="8888C6"/>
                </a:solidFill>
                <a:latin typeface="Consolas" panose="020B0609020204030204" pitchFamily="49" charset="0"/>
                <a:cs typeface="Consolas" panose="020B0609020204030204" pitchFamily="49" charset="0"/>
              </a:rPr>
              <a:t>zip</a:t>
            </a:r>
            <a:r>
              <a:rPr lang="en-GB" sz="1600" dirty="0">
                <a:latin typeface="Consolas" panose="020B0609020204030204" pitchFamily="49" charset="0"/>
                <a:cs typeface="Consolas" panose="020B0609020204030204" pitchFamily="49" charset="0"/>
              </a:rPr>
              <a:t>(</a:t>
            </a:r>
            <a:r>
              <a:rPr lang="en-GB" sz="1600" dirty="0" err="1">
                <a:latin typeface="Consolas" panose="020B0609020204030204" pitchFamily="49" charset="0"/>
                <a:cs typeface="Consolas" panose="020B0609020204030204" pitchFamily="49" charset="0"/>
              </a:rPr>
              <a:t>xs</a:t>
            </a:r>
            <a:r>
              <a:rPr lang="en-GB" sz="1600" dirty="0">
                <a:solidFill>
                  <a:srgbClr val="CC7832"/>
                </a:solidFill>
                <a:latin typeface="Consolas" panose="020B0609020204030204" pitchFamily="49" charset="0"/>
                <a:cs typeface="Consolas" panose="020B0609020204030204" pitchFamily="49" charset="0"/>
              </a:rPr>
              <a:t>, </a:t>
            </a:r>
            <a:r>
              <a:rPr lang="en-GB" sz="1600" dirty="0" err="1">
                <a:latin typeface="Consolas" panose="020B0609020204030204" pitchFamily="49" charset="0"/>
                <a:cs typeface="Consolas" panose="020B0609020204030204" pitchFamily="49" charset="0"/>
              </a:rPr>
              <a:t>ys</a:t>
            </a:r>
            <a:r>
              <a:rPr lang="en-GB" sz="1600" dirty="0">
                <a:latin typeface="Consolas" panose="020B0609020204030204" pitchFamily="49" charset="0"/>
                <a:cs typeface="Consolas" panose="020B0609020204030204" pitchFamily="49" charset="0"/>
              </a:rPr>
              <a:t>): </a:t>
            </a:r>
            <a:r>
              <a:rPr lang="en-GB" sz="1600" dirty="0">
                <a:solidFill>
                  <a:srgbClr val="808080"/>
                </a:solidFill>
                <a:latin typeface="Consolas" panose="020B0609020204030204" pitchFamily="49" charset="0"/>
                <a:cs typeface="Consolas" panose="020B0609020204030204" pitchFamily="49" charset="0"/>
              </a:rPr>
              <a:t># iterate trough the training data </a:t>
            </a:r>
            <a:br>
              <a:rPr lang="en-GB" sz="1600" dirty="0">
                <a:latin typeface="Consolas" panose="020B0609020204030204" pitchFamily="49" charset="0"/>
                <a:cs typeface="Consolas" panose="020B0609020204030204" pitchFamily="49" charset="0"/>
              </a:rPr>
            </a:br>
            <a:r>
              <a:rPr lang="en-GB" sz="1600" dirty="0">
                <a:latin typeface="Consolas" panose="020B0609020204030204" pitchFamily="49" charset="0"/>
                <a:cs typeface="Consolas" panose="020B0609020204030204" pitchFamily="49" charset="0"/>
              </a:rPr>
              <a:t>            </a:t>
            </a:r>
            <a:r>
              <a:rPr lang="en-GB" sz="1600" dirty="0" err="1">
                <a:latin typeface="Consolas" panose="020B0609020204030204" pitchFamily="49" charset="0"/>
                <a:cs typeface="Consolas" panose="020B0609020204030204" pitchFamily="49" charset="0"/>
              </a:rPr>
              <a:t>hat_y</a:t>
            </a:r>
            <a:r>
              <a:rPr lang="en-GB" sz="1600" dirty="0">
                <a:latin typeface="Consolas" panose="020B0609020204030204" pitchFamily="49" charset="0"/>
                <a:cs typeface="Consolas" panose="020B0609020204030204" pitchFamily="49" charset="0"/>
              </a:rPr>
              <a:t> = 2 * (</a:t>
            </a:r>
            <a:r>
              <a:rPr lang="en-GB" sz="1600" dirty="0" err="1">
                <a:latin typeface="Consolas" panose="020B0609020204030204" pitchFamily="49" charset="0"/>
                <a:cs typeface="Consolas" panose="020B0609020204030204" pitchFamily="49" charset="0"/>
              </a:rPr>
              <a:t>ws</a:t>
            </a:r>
            <a:r>
              <a:rPr lang="en-GB" sz="1600" dirty="0">
                <a:latin typeface="Consolas" panose="020B0609020204030204" pitchFamily="49" charset="0"/>
                <a:cs typeface="Consolas" panose="020B0609020204030204" pitchFamily="49" charset="0"/>
              </a:rPr>
              <a:t> @ x &gt; 0) – 1 </a:t>
            </a:r>
            <a:r>
              <a:rPr lang="en-GB" sz="1600" dirty="0">
                <a:solidFill>
                  <a:srgbClr val="808080"/>
                </a:solidFill>
                <a:latin typeface="Consolas" panose="020B0609020204030204" pitchFamily="49" charset="0"/>
                <a:cs typeface="Consolas" panose="020B0609020204030204" pitchFamily="49" charset="0"/>
              </a:rPr>
              <a:t># perceptron</a:t>
            </a:r>
            <a:br>
              <a:rPr lang="en-GB" sz="1600" dirty="0">
                <a:latin typeface="Consolas" panose="020B0609020204030204" pitchFamily="49" charset="0"/>
                <a:cs typeface="Consolas" panose="020B0609020204030204" pitchFamily="49" charset="0"/>
              </a:rPr>
            </a:br>
            <a:r>
              <a:rPr lang="en-GB" sz="1600" dirty="0">
                <a:latin typeface="Consolas" panose="020B0609020204030204" pitchFamily="49" charset="0"/>
                <a:cs typeface="Consolas" panose="020B0609020204030204" pitchFamily="49" charset="0"/>
              </a:rPr>
              <a:t>            </a:t>
            </a:r>
            <a:r>
              <a:rPr lang="en-GB" sz="1600" dirty="0" err="1">
                <a:latin typeface="Consolas" panose="020B0609020204030204" pitchFamily="49" charset="0"/>
                <a:cs typeface="Consolas" panose="020B0609020204030204" pitchFamily="49" charset="0"/>
              </a:rPr>
              <a:t>delta_ws</a:t>
            </a:r>
            <a:r>
              <a:rPr lang="en-GB" sz="1600" dirty="0">
                <a:latin typeface="Consolas" panose="020B0609020204030204" pitchFamily="49" charset="0"/>
                <a:cs typeface="Consolas" panose="020B0609020204030204" pitchFamily="49" charset="0"/>
              </a:rPr>
              <a:t> = </a:t>
            </a:r>
            <a:r>
              <a:rPr lang="en-GB" sz="1600" dirty="0" err="1">
                <a:latin typeface="Consolas" panose="020B0609020204030204" pitchFamily="49" charset="0"/>
                <a:cs typeface="Consolas" panose="020B0609020204030204" pitchFamily="49" charset="0"/>
              </a:rPr>
              <a:t>delta_ws</a:t>
            </a:r>
            <a:r>
              <a:rPr lang="en-GB" sz="1600" dirty="0">
                <a:latin typeface="Consolas" panose="020B0609020204030204" pitchFamily="49" charset="0"/>
                <a:cs typeface="Consolas" panose="020B0609020204030204" pitchFamily="49" charset="0"/>
              </a:rPr>
              <a:t> + eta*(y - </a:t>
            </a:r>
            <a:r>
              <a:rPr lang="en-GB" sz="1600" dirty="0" err="1">
                <a:latin typeface="Consolas" panose="020B0609020204030204" pitchFamily="49" charset="0"/>
                <a:cs typeface="Consolas" panose="020B0609020204030204" pitchFamily="49" charset="0"/>
              </a:rPr>
              <a:t>hat_y</a:t>
            </a:r>
            <a:r>
              <a:rPr lang="en-GB" sz="1600" dirty="0">
                <a:latin typeface="Consolas" panose="020B0609020204030204" pitchFamily="49" charset="0"/>
                <a:cs typeface="Consolas" panose="020B0609020204030204" pitchFamily="49" charset="0"/>
              </a:rPr>
              <a:t>)*x</a:t>
            </a:r>
            <a:br>
              <a:rPr lang="en-GB" sz="1600" dirty="0">
                <a:latin typeface="Consolas" panose="020B0609020204030204" pitchFamily="49" charset="0"/>
                <a:cs typeface="Consolas" panose="020B0609020204030204" pitchFamily="49" charset="0"/>
              </a:rPr>
            </a:br>
            <a:r>
              <a:rPr lang="en-GB" sz="1600" dirty="0">
                <a:latin typeface="Consolas" panose="020B0609020204030204" pitchFamily="49" charset="0"/>
                <a:cs typeface="Consolas" panose="020B0609020204030204" pitchFamily="49" charset="0"/>
              </a:rPr>
              <a:t>        </a:t>
            </a:r>
          </a:p>
          <a:p>
            <a:pPr marL="0" indent="0">
              <a:buNone/>
            </a:pPr>
            <a:r>
              <a:rPr lang="en-GB" sz="1600" dirty="0">
                <a:latin typeface="Consolas" panose="020B0609020204030204" pitchFamily="49" charset="0"/>
                <a:cs typeface="Consolas" panose="020B0609020204030204" pitchFamily="49" charset="0"/>
              </a:rPr>
              <a:t>	</a:t>
            </a:r>
            <a:r>
              <a:rPr lang="en-GB" sz="1600" dirty="0" err="1">
                <a:latin typeface="Consolas" panose="020B0609020204030204" pitchFamily="49" charset="0"/>
                <a:cs typeface="Consolas" panose="020B0609020204030204" pitchFamily="49" charset="0"/>
              </a:rPr>
              <a:t>ws</a:t>
            </a:r>
            <a:r>
              <a:rPr lang="en-GB" sz="1600" dirty="0">
                <a:latin typeface="Consolas" panose="020B0609020204030204" pitchFamily="49" charset="0"/>
                <a:cs typeface="Consolas" panose="020B0609020204030204" pitchFamily="49" charset="0"/>
              </a:rPr>
              <a:t> = </a:t>
            </a:r>
            <a:r>
              <a:rPr lang="en-GB" sz="1600" dirty="0" err="1">
                <a:latin typeface="Consolas" panose="020B0609020204030204" pitchFamily="49" charset="0"/>
                <a:cs typeface="Consolas" panose="020B0609020204030204" pitchFamily="49" charset="0"/>
              </a:rPr>
              <a:t>ws</a:t>
            </a:r>
            <a:r>
              <a:rPr lang="en-GB" sz="1600" dirty="0">
                <a:latin typeface="Consolas" panose="020B0609020204030204" pitchFamily="49" charset="0"/>
                <a:cs typeface="Consolas" panose="020B0609020204030204" pitchFamily="49" charset="0"/>
              </a:rPr>
              <a:t> + </a:t>
            </a:r>
            <a:r>
              <a:rPr lang="en-GB" sz="1600" dirty="0" err="1">
                <a:latin typeface="Consolas" panose="020B0609020204030204" pitchFamily="49" charset="0"/>
                <a:cs typeface="Consolas" panose="020B0609020204030204" pitchFamily="49" charset="0"/>
              </a:rPr>
              <a:t>delta_ws</a:t>
            </a:r>
            <a:r>
              <a:rPr lang="en-GB" sz="1600" dirty="0">
                <a:latin typeface="Consolas" panose="020B0609020204030204" pitchFamily="49" charset="0"/>
                <a:cs typeface="Consolas" panose="020B0609020204030204" pitchFamily="49" charset="0"/>
              </a:rPr>
              <a:t> </a:t>
            </a:r>
            <a:r>
              <a:rPr lang="en-GB" sz="1600" dirty="0">
                <a:solidFill>
                  <a:srgbClr val="808080"/>
                </a:solidFill>
                <a:latin typeface="Consolas" panose="020B0609020204030204" pitchFamily="49" charset="0"/>
                <a:cs typeface="Consolas" panose="020B0609020204030204" pitchFamily="49" charset="0"/>
              </a:rPr>
              <a:t># update weights</a:t>
            </a:r>
            <a:br>
              <a:rPr lang="en-GB" sz="1600" dirty="0">
                <a:latin typeface="Consolas" panose="020B0609020204030204" pitchFamily="49" charset="0"/>
                <a:cs typeface="Consolas" panose="020B0609020204030204" pitchFamily="49" charset="0"/>
              </a:rPr>
            </a:br>
            <a:br>
              <a:rPr lang="en-GB" sz="1600" dirty="0">
                <a:latin typeface="Consolas" panose="020B0609020204030204" pitchFamily="49" charset="0"/>
                <a:cs typeface="Consolas" panose="020B0609020204030204" pitchFamily="49" charset="0"/>
              </a:rPr>
            </a:br>
            <a:r>
              <a:rPr lang="en-GB" sz="1600" dirty="0">
                <a:latin typeface="Consolas" panose="020B0609020204030204" pitchFamily="49" charset="0"/>
                <a:cs typeface="Consolas" panose="020B0609020204030204" pitchFamily="49" charset="0"/>
              </a:rPr>
              <a:t>    </a:t>
            </a:r>
            <a:r>
              <a:rPr lang="en-GB" sz="1600" dirty="0">
                <a:solidFill>
                  <a:srgbClr val="CC7832"/>
                </a:solidFill>
                <a:latin typeface="Consolas" panose="020B0609020204030204" pitchFamily="49" charset="0"/>
                <a:cs typeface="Consolas" panose="020B0609020204030204" pitchFamily="49" charset="0"/>
              </a:rPr>
              <a:t>return </a:t>
            </a:r>
            <a:r>
              <a:rPr lang="en-GB" sz="1600" dirty="0" err="1">
                <a:latin typeface="Consolas" panose="020B0609020204030204" pitchFamily="49" charset="0"/>
                <a:cs typeface="Consolas" panose="020B0609020204030204" pitchFamily="49" charset="0"/>
              </a:rPr>
              <a:t>ws</a:t>
            </a:r>
            <a:endParaRPr lang="en-US" sz="1600" dirty="0">
              <a:latin typeface="Consolas" panose="020B0609020204030204" pitchFamily="49" charset="0"/>
              <a:cs typeface="Consolas" panose="020B0609020204030204" pitchFamily="49" charset="0"/>
            </a:endParaRPr>
          </a:p>
        </p:txBody>
      </p:sp>
      <mc:AlternateContent xmlns:mc="http://schemas.openxmlformats.org/markup-compatibility/2006">
        <mc:Choice xmlns:a14="http://schemas.microsoft.com/office/drawing/2010/main" Requires="a14">
          <p:sp>
            <p:nvSpPr>
              <p:cNvPr id="4" name="Rectangle 3">
                <a:extLst>
                  <a:ext uri="{FF2B5EF4-FFF2-40B4-BE49-F238E27FC236}">
                    <a16:creationId xmlns:a16="http://schemas.microsoft.com/office/drawing/2014/main" id="{1AE1309B-B1E1-D247-B227-6913FD26DB75}"/>
                  </a:ext>
                </a:extLst>
              </p:cNvPr>
              <p:cNvSpPr/>
              <p:nvPr/>
            </p:nvSpPr>
            <p:spPr>
              <a:xfrm>
                <a:off x="6816080" y="3861048"/>
                <a:ext cx="1944216" cy="923330"/>
              </a:xfrm>
              <a:prstGeom prst="rect">
                <a:avLst/>
              </a:prstGeom>
              <a:ln w="28575">
                <a:solidFill>
                  <a:srgbClr val="FF0000"/>
                </a:solidFill>
                <a:prstDash val="dash"/>
                <a:extLst>
                  <a:ext uri="{C807C97D-BFC1-408E-A445-0C87EB9F89A2}">
                    <ask:lineSketchStyleProps xmlns:ask="http://schemas.microsoft.com/office/drawing/2018/sketchyshapes" sd="1219033472">
                      <a:custGeom>
                        <a:avLst/>
                        <a:gdLst>
                          <a:gd name="connsiteX0" fmla="*/ 0 w 1944216"/>
                          <a:gd name="connsiteY0" fmla="*/ 0 h 923330"/>
                          <a:gd name="connsiteX1" fmla="*/ 628630 w 1944216"/>
                          <a:gd name="connsiteY1" fmla="*/ 0 h 923330"/>
                          <a:gd name="connsiteX2" fmla="*/ 1276702 w 1944216"/>
                          <a:gd name="connsiteY2" fmla="*/ 0 h 923330"/>
                          <a:gd name="connsiteX3" fmla="*/ 1944216 w 1944216"/>
                          <a:gd name="connsiteY3" fmla="*/ 0 h 923330"/>
                          <a:gd name="connsiteX4" fmla="*/ 1944216 w 1944216"/>
                          <a:gd name="connsiteY4" fmla="*/ 461665 h 923330"/>
                          <a:gd name="connsiteX5" fmla="*/ 1944216 w 1944216"/>
                          <a:gd name="connsiteY5" fmla="*/ 923330 h 923330"/>
                          <a:gd name="connsiteX6" fmla="*/ 1296144 w 1944216"/>
                          <a:gd name="connsiteY6" fmla="*/ 923330 h 923330"/>
                          <a:gd name="connsiteX7" fmla="*/ 686956 w 1944216"/>
                          <a:gd name="connsiteY7" fmla="*/ 923330 h 923330"/>
                          <a:gd name="connsiteX8" fmla="*/ 0 w 1944216"/>
                          <a:gd name="connsiteY8" fmla="*/ 923330 h 923330"/>
                          <a:gd name="connsiteX9" fmla="*/ 0 w 1944216"/>
                          <a:gd name="connsiteY9" fmla="*/ 470898 h 923330"/>
                          <a:gd name="connsiteX10" fmla="*/ 0 w 1944216"/>
                          <a:gd name="connsiteY10" fmla="*/ 0 h 923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44216" h="923330" fill="none" extrusionOk="0">
                            <a:moveTo>
                              <a:pt x="0" y="0"/>
                            </a:moveTo>
                            <a:cubicBezTo>
                              <a:pt x="182750" y="-24530"/>
                              <a:pt x="343343" y="-3374"/>
                              <a:pt x="628630" y="0"/>
                            </a:cubicBezTo>
                            <a:cubicBezTo>
                              <a:pt x="913917" y="3374"/>
                              <a:pt x="953996" y="-6182"/>
                              <a:pt x="1276702" y="0"/>
                            </a:cubicBezTo>
                            <a:cubicBezTo>
                              <a:pt x="1599408" y="6182"/>
                              <a:pt x="1655776" y="11273"/>
                              <a:pt x="1944216" y="0"/>
                            </a:cubicBezTo>
                            <a:cubicBezTo>
                              <a:pt x="1956249" y="203461"/>
                              <a:pt x="1933935" y="342618"/>
                              <a:pt x="1944216" y="461665"/>
                            </a:cubicBezTo>
                            <a:cubicBezTo>
                              <a:pt x="1954497" y="580713"/>
                              <a:pt x="1930122" y="789726"/>
                              <a:pt x="1944216" y="923330"/>
                            </a:cubicBezTo>
                            <a:cubicBezTo>
                              <a:pt x="1718374" y="917448"/>
                              <a:pt x="1551502" y="920857"/>
                              <a:pt x="1296144" y="923330"/>
                            </a:cubicBezTo>
                            <a:cubicBezTo>
                              <a:pt x="1040786" y="925803"/>
                              <a:pt x="930119" y="901382"/>
                              <a:pt x="686956" y="923330"/>
                            </a:cubicBezTo>
                            <a:cubicBezTo>
                              <a:pt x="443793" y="945278"/>
                              <a:pt x="284001" y="924607"/>
                              <a:pt x="0" y="923330"/>
                            </a:cubicBezTo>
                            <a:cubicBezTo>
                              <a:pt x="20151" y="729907"/>
                              <a:pt x="-13697" y="640099"/>
                              <a:pt x="0" y="470898"/>
                            </a:cubicBezTo>
                            <a:cubicBezTo>
                              <a:pt x="13697" y="301697"/>
                              <a:pt x="15933" y="210803"/>
                              <a:pt x="0" y="0"/>
                            </a:cubicBezTo>
                            <a:close/>
                          </a:path>
                          <a:path w="1944216" h="923330" stroke="0" extrusionOk="0">
                            <a:moveTo>
                              <a:pt x="0" y="0"/>
                            </a:moveTo>
                            <a:cubicBezTo>
                              <a:pt x="162931" y="-14320"/>
                              <a:pt x="369537" y="5027"/>
                              <a:pt x="628630" y="0"/>
                            </a:cubicBezTo>
                            <a:cubicBezTo>
                              <a:pt x="887723" y="-5027"/>
                              <a:pt x="1045916" y="8100"/>
                              <a:pt x="1218375" y="0"/>
                            </a:cubicBezTo>
                            <a:cubicBezTo>
                              <a:pt x="1390834" y="-8100"/>
                              <a:pt x="1708750" y="20604"/>
                              <a:pt x="1944216" y="0"/>
                            </a:cubicBezTo>
                            <a:cubicBezTo>
                              <a:pt x="1954420" y="150931"/>
                              <a:pt x="1954558" y="351520"/>
                              <a:pt x="1944216" y="452432"/>
                            </a:cubicBezTo>
                            <a:cubicBezTo>
                              <a:pt x="1933874" y="553344"/>
                              <a:pt x="1964421" y="767503"/>
                              <a:pt x="1944216" y="923330"/>
                            </a:cubicBezTo>
                            <a:cubicBezTo>
                              <a:pt x="1723211" y="900164"/>
                              <a:pt x="1501954" y="900966"/>
                              <a:pt x="1335028" y="923330"/>
                            </a:cubicBezTo>
                            <a:cubicBezTo>
                              <a:pt x="1168102" y="945694"/>
                              <a:pt x="851895" y="894552"/>
                              <a:pt x="725841" y="923330"/>
                            </a:cubicBezTo>
                            <a:cubicBezTo>
                              <a:pt x="599787" y="952108"/>
                              <a:pt x="152181" y="898130"/>
                              <a:pt x="0" y="923330"/>
                            </a:cubicBezTo>
                            <a:cubicBezTo>
                              <a:pt x="-15011" y="782008"/>
                              <a:pt x="5375" y="606538"/>
                              <a:pt x="0" y="489365"/>
                            </a:cubicBezTo>
                            <a:cubicBezTo>
                              <a:pt x="-5375" y="372192"/>
                              <a:pt x="5879" y="136234"/>
                              <a:pt x="0" y="0"/>
                            </a:cubicBezTo>
                            <a:close/>
                          </a:path>
                        </a:pathLst>
                      </a:custGeom>
                      <ask:type>
                        <ask:lineSketchNone/>
                      </ask:type>
                    </ask:lineSketchStyleProps>
                  </a:ext>
                </a:extLst>
              </a:ln>
            </p:spPr>
            <p:txBody>
              <a:bodyPr wrap="square">
                <a:spAutoFit/>
              </a:bodyPr>
              <a:lstStyle/>
              <a:p>
                <a14:m>
                  <m:oMath xmlns:m="http://schemas.openxmlformats.org/officeDocument/2006/math">
                    <m:r>
                      <a:rPr lang="en-US" i="1" smtClean="0">
                        <a:latin typeface="Cambria Math" panose="02040503050406030204" pitchFamily="18" charset="0"/>
                        <a:ea typeface="Cambria Math" panose="02040503050406030204" pitchFamily="18" charset="0"/>
                      </a:rPr>
                      <m:t>∆</m:t>
                    </m:r>
                    <m:sSub>
                      <m:sSubPr>
                        <m:ctrlPr>
                          <a:rPr lang="en-GB" i="1">
                            <a:latin typeface="Cambria Math" panose="02040503050406030204" pitchFamily="18" charset="0"/>
                            <a:ea typeface="Cambria Math" panose="02040503050406030204" pitchFamily="18" charset="0"/>
                          </a:rPr>
                        </m:ctrlPr>
                      </m:sSubPr>
                      <m:e>
                        <m:r>
                          <a:rPr lang="en-GB" i="1">
                            <a:latin typeface="Cambria Math" panose="02040503050406030204" pitchFamily="18" charset="0"/>
                            <a:ea typeface="Cambria Math" panose="02040503050406030204" pitchFamily="18" charset="0"/>
                          </a:rPr>
                          <m:t>𝑤</m:t>
                        </m:r>
                      </m:e>
                      <m:sub>
                        <m:r>
                          <a:rPr lang="en-GB" i="1">
                            <a:latin typeface="Cambria Math" panose="02040503050406030204" pitchFamily="18" charset="0"/>
                            <a:ea typeface="Cambria Math" panose="02040503050406030204" pitchFamily="18" charset="0"/>
                          </a:rPr>
                          <m:t>𝑖</m:t>
                        </m:r>
                      </m:sub>
                    </m:sSub>
                    <m:r>
                      <a:rPr lang="en-GB" i="1">
                        <a:latin typeface="Cambria Math" panose="02040503050406030204" pitchFamily="18" charset="0"/>
                        <a:ea typeface="Cambria Math" panose="02040503050406030204" pitchFamily="18" charset="0"/>
                      </a:rPr>
                      <m:t>=</m:t>
                    </m:r>
                    <m:r>
                      <a:rPr lang="en-GB" i="1">
                        <a:latin typeface="Cambria Math" panose="02040503050406030204" pitchFamily="18" charset="0"/>
                        <a:ea typeface="Cambria Math" panose="02040503050406030204" pitchFamily="18" charset="0"/>
                      </a:rPr>
                      <m:t>𝜂</m:t>
                    </m:r>
                    <m:d>
                      <m:dPr>
                        <m:ctrlPr>
                          <a:rPr lang="en-GB" i="1">
                            <a:latin typeface="Cambria Math" panose="02040503050406030204" pitchFamily="18" charset="0"/>
                            <a:ea typeface="Cambria Math" panose="02040503050406030204" pitchFamily="18" charset="0"/>
                          </a:rPr>
                        </m:ctrlPr>
                      </m:dPr>
                      <m:e>
                        <m:r>
                          <a:rPr lang="en-GB" i="1">
                            <a:latin typeface="Cambria Math" panose="02040503050406030204" pitchFamily="18" charset="0"/>
                            <a:ea typeface="Cambria Math" panose="02040503050406030204" pitchFamily="18" charset="0"/>
                          </a:rPr>
                          <m:t>𝑦</m:t>
                        </m:r>
                        <m:r>
                          <a:rPr lang="en-GB" i="1">
                            <a:latin typeface="Cambria Math" panose="02040503050406030204" pitchFamily="18" charset="0"/>
                            <a:ea typeface="Cambria Math" panose="02040503050406030204" pitchFamily="18" charset="0"/>
                          </a:rPr>
                          <m:t>−</m:t>
                        </m:r>
                        <m:acc>
                          <m:accPr>
                            <m:chr m:val="̂"/>
                            <m:ctrlPr>
                              <a:rPr lang="en-GB" i="1">
                                <a:latin typeface="Cambria Math" panose="02040503050406030204" pitchFamily="18" charset="0"/>
                                <a:ea typeface="Cambria Math" panose="02040503050406030204" pitchFamily="18" charset="0"/>
                              </a:rPr>
                            </m:ctrlPr>
                          </m:accPr>
                          <m:e>
                            <m:r>
                              <a:rPr lang="en-GB" i="1">
                                <a:latin typeface="Cambria Math" panose="02040503050406030204" pitchFamily="18" charset="0"/>
                                <a:ea typeface="Cambria Math" panose="02040503050406030204" pitchFamily="18" charset="0"/>
                              </a:rPr>
                              <m:t>𝑦</m:t>
                            </m:r>
                          </m:e>
                        </m:acc>
                      </m:e>
                    </m:d>
                    <m:sSub>
                      <m:sSubPr>
                        <m:ctrlPr>
                          <a:rPr lang="en-GB" i="1">
                            <a:latin typeface="Cambria Math" panose="02040503050406030204" pitchFamily="18" charset="0"/>
                            <a:ea typeface="Cambria Math" panose="02040503050406030204" pitchFamily="18" charset="0"/>
                          </a:rPr>
                        </m:ctrlPr>
                      </m:sSubPr>
                      <m:e>
                        <m:r>
                          <a:rPr lang="en-GB" i="1">
                            <a:latin typeface="Cambria Math" panose="02040503050406030204" pitchFamily="18" charset="0"/>
                            <a:ea typeface="Cambria Math" panose="02040503050406030204" pitchFamily="18" charset="0"/>
                          </a:rPr>
                          <m:t>𝑥</m:t>
                        </m:r>
                      </m:e>
                      <m:sub>
                        <m:r>
                          <a:rPr lang="en-GB" i="1">
                            <a:latin typeface="Cambria Math" panose="02040503050406030204" pitchFamily="18" charset="0"/>
                            <a:ea typeface="Cambria Math" panose="02040503050406030204" pitchFamily="18" charset="0"/>
                          </a:rPr>
                          <m:t>𝑖</m:t>
                        </m:r>
                      </m:sub>
                    </m:sSub>
                  </m:oMath>
                </a14:m>
                <a:r>
                  <a:rPr lang="en-US" dirty="0"/>
                  <a:t> </a:t>
                </a:r>
              </a:p>
              <a:p>
                <a:pPr marL="0" indent="0">
                  <a:buNone/>
                </a:pPr>
                <a:endParaRPr lang="en-GB" i="1" dirty="0">
                  <a:latin typeface="Cambria Math" panose="02040503050406030204" pitchFamily="18" charset="0"/>
                </a:endParaRPr>
              </a:p>
              <a:p>
                <a:pPr marL="0" indent="0">
                  <a:buNone/>
                </a:pPr>
                <a14:m>
                  <m:oMath xmlns:m="http://schemas.openxmlformats.org/officeDocument/2006/math">
                    <m:sSub>
                      <m:sSubPr>
                        <m:ctrlPr>
                          <a:rPr lang="en-GB" i="1" smtClean="0">
                            <a:latin typeface="Cambria Math" panose="02040503050406030204" pitchFamily="18" charset="0"/>
                          </a:rPr>
                        </m:ctrlPr>
                      </m:sSubPr>
                      <m:e>
                        <m:r>
                          <a:rPr lang="en-GB" i="1">
                            <a:latin typeface="Cambria Math" panose="02040503050406030204" pitchFamily="18" charset="0"/>
                          </a:rPr>
                          <m:t>𝑤</m:t>
                        </m:r>
                      </m:e>
                      <m:sub>
                        <m:r>
                          <a:rPr lang="en-GB" i="1">
                            <a:latin typeface="Cambria Math" panose="02040503050406030204" pitchFamily="18" charset="0"/>
                          </a:rPr>
                          <m:t>𝑖</m:t>
                        </m:r>
                      </m:sub>
                    </m:sSub>
                    <m:r>
                      <a:rPr lang="en-GB" i="1">
                        <a:latin typeface="Cambria Math" panose="02040503050406030204" pitchFamily="18" charset="0"/>
                      </a:rPr>
                      <m:t> </m:t>
                    </m:r>
                    <m:r>
                      <a:rPr lang="en-GB" i="1">
                        <a:latin typeface="Cambria Math" panose="02040503050406030204" pitchFamily="18" charset="0"/>
                        <a:ea typeface="Cambria Math" panose="02040503050406030204" pitchFamily="18" charset="0"/>
                      </a:rPr>
                      <m:t>←</m:t>
                    </m:r>
                    <m:sSub>
                      <m:sSubPr>
                        <m:ctrlPr>
                          <a:rPr lang="en-GB" i="1">
                            <a:latin typeface="Cambria Math" panose="02040503050406030204" pitchFamily="18" charset="0"/>
                            <a:ea typeface="Cambria Math" panose="02040503050406030204" pitchFamily="18" charset="0"/>
                          </a:rPr>
                        </m:ctrlPr>
                      </m:sSubPr>
                      <m:e>
                        <m:r>
                          <a:rPr lang="en-GB" i="1">
                            <a:latin typeface="Cambria Math" panose="02040503050406030204" pitchFamily="18" charset="0"/>
                            <a:ea typeface="Cambria Math" panose="02040503050406030204" pitchFamily="18" charset="0"/>
                          </a:rPr>
                          <m:t>𝑤</m:t>
                        </m:r>
                      </m:e>
                      <m:sub>
                        <m:r>
                          <a:rPr lang="en-GB" i="1">
                            <a:latin typeface="Cambria Math" panose="02040503050406030204" pitchFamily="18" charset="0"/>
                            <a:ea typeface="Cambria Math" panose="02040503050406030204" pitchFamily="18" charset="0"/>
                          </a:rPr>
                          <m:t>𝑖</m:t>
                        </m:r>
                      </m:sub>
                    </m:sSub>
                    <m:r>
                      <a:rPr lang="en-GB" i="1">
                        <a:latin typeface="Cambria Math" panose="02040503050406030204" pitchFamily="18" charset="0"/>
                        <a:ea typeface="Cambria Math" panose="02040503050406030204" pitchFamily="18" charset="0"/>
                      </a:rPr>
                      <m:t>+∆</m:t>
                    </m:r>
                    <m:sSub>
                      <m:sSubPr>
                        <m:ctrlPr>
                          <a:rPr lang="en-GB" i="1">
                            <a:latin typeface="Cambria Math" panose="02040503050406030204" pitchFamily="18" charset="0"/>
                            <a:ea typeface="Cambria Math" panose="02040503050406030204" pitchFamily="18" charset="0"/>
                          </a:rPr>
                        </m:ctrlPr>
                      </m:sSubPr>
                      <m:e>
                        <m:r>
                          <a:rPr lang="en-GB" i="1">
                            <a:latin typeface="Cambria Math" panose="02040503050406030204" pitchFamily="18" charset="0"/>
                            <a:ea typeface="Cambria Math" panose="02040503050406030204" pitchFamily="18" charset="0"/>
                          </a:rPr>
                          <m:t>𝑤</m:t>
                        </m:r>
                      </m:e>
                      <m:sub>
                        <m:r>
                          <a:rPr lang="en-GB" i="1">
                            <a:latin typeface="Cambria Math" panose="02040503050406030204" pitchFamily="18" charset="0"/>
                            <a:ea typeface="Cambria Math" panose="02040503050406030204" pitchFamily="18" charset="0"/>
                          </a:rPr>
                          <m:t>𝑖</m:t>
                        </m:r>
                      </m:sub>
                    </m:sSub>
                  </m:oMath>
                </a14:m>
                <a:r>
                  <a:rPr lang="en-GB" dirty="0">
                    <a:ea typeface="Cambria Math" panose="02040503050406030204" pitchFamily="18" charset="0"/>
                  </a:rPr>
                  <a:t> </a:t>
                </a:r>
              </a:p>
            </p:txBody>
          </p:sp>
        </mc:Choice>
        <mc:Fallback>
          <p:sp>
            <p:nvSpPr>
              <p:cNvPr id="4" name="Rectangle 3">
                <a:extLst>
                  <a:ext uri="{FF2B5EF4-FFF2-40B4-BE49-F238E27FC236}">
                    <a16:creationId xmlns:a16="http://schemas.microsoft.com/office/drawing/2014/main" id="{1AE1309B-B1E1-D247-B227-6913FD26DB75}"/>
                  </a:ext>
                </a:extLst>
              </p:cNvPr>
              <p:cNvSpPr>
                <a:spLocks noRot="1" noChangeAspect="1" noMove="1" noResize="1" noEditPoints="1" noAdjustHandles="1" noChangeArrowheads="1" noChangeShapeType="1" noTextEdit="1"/>
              </p:cNvSpPr>
              <p:nvPr/>
            </p:nvSpPr>
            <p:spPr>
              <a:xfrm>
                <a:off x="6816080" y="3861048"/>
                <a:ext cx="1944216" cy="923330"/>
              </a:xfrm>
              <a:prstGeom prst="rect">
                <a:avLst/>
              </a:prstGeom>
              <a:blipFill>
                <a:blip r:embed="rId2"/>
                <a:stretch>
                  <a:fillRect b="-5195"/>
                </a:stretch>
              </a:blipFill>
              <a:ln w="28575">
                <a:solidFill>
                  <a:srgbClr val="FF0000"/>
                </a:solidFill>
                <a:prstDash val="dash"/>
                <a:extLst>
                  <a:ext uri="{C807C97D-BFC1-408E-A445-0C87EB9F89A2}">
                    <ask:lineSketchStyleProps xmlns:ask="http://schemas.microsoft.com/office/drawing/2018/sketchyshapes" sd="1219033472">
                      <a:custGeom>
                        <a:avLst/>
                        <a:gdLst>
                          <a:gd name="connsiteX0" fmla="*/ 0 w 1944216"/>
                          <a:gd name="connsiteY0" fmla="*/ 0 h 923330"/>
                          <a:gd name="connsiteX1" fmla="*/ 628630 w 1944216"/>
                          <a:gd name="connsiteY1" fmla="*/ 0 h 923330"/>
                          <a:gd name="connsiteX2" fmla="*/ 1276702 w 1944216"/>
                          <a:gd name="connsiteY2" fmla="*/ 0 h 923330"/>
                          <a:gd name="connsiteX3" fmla="*/ 1944216 w 1944216"/>
                          <a:gd name="connsiteY3" fmla="*/ 0 h 923330"/>
                          <a:gd name="connsiteX4" fmla="*/ 1944216 w 1944216"/>
                          <a:gd name="connsiteY4" fmla="*/ 461665 h 923330"/>
                          <a:gd name="connsiteX5" fmla="*/ 1944216 w 1944216"/>
                          <a:gd name="connsiteY5" fmla="*/ 923330 h 923330"/>
                          <a:gd name="connsiteX6" fmla="*/ 1296144 w 1944216"/>
                          <a:gd name="connsiteY6" fmla="*/ 923330 h 923330"/>
                          <a:gd name="connsiteX7" fmla="*/ 686956 w 1944216"/>
                          <a:gd name="connsiteY7" fmla="*/ 923330 h 923330"/>
                          <a:gd name="connsiteX8" fmla="*/ 0 w 1944216"/>
                          <a:gd name="connsiteY8" fmla="*/ 923330 h 923330"/>
                          <a:gd name="connsiteX9" fmla="*/ 0 w 1944216"/>
                          <a:gd name="connsiteY9" fmla="*/ 470898 h 923330"/>
                          <a:gd name="connsiteX10" fmla="*/ 0 w 1944216"/>
                          <a:gd name="connsiteY10" fmla="*/ 0 h 923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44216" h="923330" fill="none" extrusionOk="0">
                            <a:moveTo>
                              <a:pt x="0" y="0"/>
                            </a:moveTo>
                            <a:cubicBezTo>
                              <a:pt x="182750" y="-24530"/>
                              <a:pt x="343343" y="-3374"/>
                              <a:pt x="628630" y="0"/>
                            </a:cubicBezTo>
                            <a:cubicBezTo>
                              <a:pt x="913917" y="3374"/>
                              <a:pt x="953996" y="-6182"/>
                              <a:pt x="1276702" y="0"/>
                            </a:cubicBezTo>
                            <a:cubicBezTo>
                              <a:pt x="1599408" y="6182"/>
                              <a:pt x="1655776" y="11273"/>
                              <a:pt x="1944216" y="0"/>
                            </a:cubicBezTo>
                            <a:cubicBezTo>
                              <a:pt x="1956249" y="203461"/>
                              <a:pt x="1933935" y="342618"/>
                              <a:pt x="1944216" y="461665"/>
                            </a:cubicBezTo>
                            <a:cubicBezTo>
                              <a:pt x="1954497" y="580713"/>
                              <a:pt x="1930122" y="789726"/>
                              <a:pt x="1944216" y="923330"/>
                            </a:cubicBezTo>
                            <a:cubicBezTo>
                              <a:pt x="1718374" y="917448"/>
                              <a:pt x="1551502" y="920857"/>
                              <a:pt x="1296144" y="923330"/>
                            </a:cubicBezTo>
                            <a:cubicBezTo>
                              <a:pt x="1040786" y="925803"/>
                              <a:pt x="930119" y="901382"/>
                              <a:pt x="686956" y="923330"/>
                            </a:cubicBezTo>
                            <a:cubicBezTo>
                              <a:pt x="443793" y="945278"/>
                              <a:pt x="284001" y="924607"/>
                              <a:pt x="0" y="923330"/>
                            </a:cubicBezTo>
                            <a:cubicBezTo>
                              <a:pt x="20151" y="729907"/>
                              <a:pt x="-13697" y="640099"/>
                              <a:pt x="0" y="470898"/>
                            </a:cubicBezTo>
                            <a:cubicBezTo>
                              <a:pt x="13697" y="301697"/>
                              <a:pt x="15933" y="210803"/>
                              <a:pt x="0" y="0"/>
                            </a:cubicBezTo>
                            <a:close/>
                          </a:path>
                          <a:path w="1944216" h="923330" stroke="0" extrusionOk="0">
                            <a:moveTo>
                              <a:pt x="0" y="0"/>
                            </a:moveTo>
                            <a:cubicBezTo>
                              <a:pt x="162931" y="-14320"/>
                              <a:pt x="369537" y="5027"/>
                              <a:pt x="628630" y="0"/>
                            </a:cubicBezTo>
                            <a:cubicBezTo>
                              <a:pt x="887723" y="-5027"/>
                              <a:pt x="1045916" y="8100"/>
                              <a:pt x="1218375" y="0"/>
                            </a:cubicBezTo>
                            <a:cubicBezTo>
                              <a:pt x="1390834" y="-8100"/>
                              <a:pt x="1708750" y="20604"/>
                              <a:pt x="1944216" y="0"/>
                            </a:cubicBezTo>
                            <a:cubicBezTo>
                              <a:pt x="1954420" y="150931"/>
                              <a:pt x="1954558" y="351520"/>
                              <a:pt x="1944216" y="452432"/>
                            </a:cubicBezTo>
                            <a:cubicBezTo>
                              <a:pt x="1933874" y="553344"/>
                              <a:pt x="1964421" y="767503"/>
                              <a:pt x="1944216" y="923330"/>
                            </a:cubicBezTo>
                            <a:cubicBezTo>
                              <a:pt x="1723211" y="900164"/>
                              <a:pt x="1501954" y="900966"/>
                              <a:pt x="1335028" y="923330"/>
                            </a:cubicBezTo>
                            <a:cubicBezTo>
                              <a:pt x="1168102" y="945694"/>
                              <a:pt x="851895" y="894552"/>
                              <a:pt x="725841" y="923330"/>
                            </a:cubicBezTo>
                            <a:cubicBezTo>
                              <a:pt x="599787" y="952108"/>
                              <a:pt x="152181" y="898130"/>
                              <a:pt x="0" y="923330"/>
                            </a:cubicBezTo>
                            <a:cubicBezTo>
                              <a:pt x="-15011" y="782008"/>
                              <a:pt x="5375" y="606538"/>
                              <a:pt x="0" y="489365"/>
                            </a:cubicBezTo>
                            <a:cubicBezTo>
                              <a:pt x="-5375" y="372192"/>
                              <a:pt x="5879" y="136234"/>
                              <a:pt x="0" y="0"/>
                            </a:cubicBezTo>
                            <a:close/>
                          </a:path>
                        </a:pathLst>
                      </a:custGeom>
                      <ask:type>
                        <ask:lineSketchNone/>
                      </ask:type>
                    </ask:lineSketchStyleProps>
                  </a:ext>
                </a:extLst>
              </a:ln>
            </p:spPr>
            <p:txBody>
              <a:bodyPr/>
              <a:lstStyle/>
              <a:p>
                <a:r>
                  <a:rPr lang="en-US">
                    <a:noFill/>
                  </a:rPr>
                  <a:t> </a:t>
                </a:r>
              </a:p>
            </p:txBody>
          </p:sp>
        </mc:Fallback>
      </mc:AlternateContent>
    </p:spTree>
    <p:extLst>
      <p:ext uri="{BB962C8B-B14F-4D97-AF65-F5344CB8AC3E}">
        <p14:creationId xmlns:p14="http://schemas.microsoft.com/office/powerpoint/2010/main" val="846149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95E4F5-5B47-7E45-9661-EB9CB11DDF82}"/>
              </a:ext>
            </a:extLst>
          </p:cNvPr>
          <p:cNvSpPr>
            <a:spLocks noGrp="1"/>
          </p:cNvSpPr>
          <p:nvPr>
            <p:ph type="title"/>
          </p:nvPr>
        </p:nvSpPr>
        <p:spPr/>
        <p:txBody>
          <a:bodyPr/>
          <a:lstStyle/>
          <a:p>
            <a:r>
              <a:rPr lang="en-US" dirty="0"/>
              <a:t>Batch vs. Incremental Gradient Descent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939112A-924C-A84B-A66E-31B543B01E41}"/>
                  </a:ext>
                </a:extLst>
              </p:cNvPr>
              <p:cNvSpPr>
                <a:spLocks noGrp="1"/>
              </p:cNvSpPr>
              <p:nvPr>
                <p:ph idx="1"/>
              </p:nvPr>
            </p:nvSpPr>
            <p:spPr/>
            <p:txBody>
              <a:bodyPr anchor="ctr"/>
              <a:lstStyle/>
              <a:p>
                <a:pPr marL="0" indent="0">
                  <a:buNone/>
                </a:pPr>
                <a:r>
                  <a:rPr lang="en-US" sz="2000" b="1" dirty="0"/>
                  <a:t>Batch Mode</a:t>
                </a:r>
              </a:p>
              <a:p>
                <a:pPr marL="0" indent="0">
                  <a:buNone/>
                </a:pPr>
                <a:r>
                  <a:rPr lang="en-US" sz="2000" dirty="0"/>
                  <a:t>Do until convergence:</a:t>
                </a:r>
              </a:p>
              <a:p>
                <a:pPr marL="514350" indent="-514350">
                  <a:buFont typeface="+mj-lt"/>
                  <a:buAutoNum type="arabicPeriod"/>
                </a:pPr>
                <a:r>
                  <a:rPr lang="en-US" sz="2000" dirty="0"/>
                  <a:t>Compute the gradient</a:t>
                </a:r>
              </a:p>
              <a:p>
                <a:pPr marL="514350" indent="-514350">
                  <a:buFont typeface="+mj-lt"/>
                  <a:buAutoNum type="arabicPeriod"/>
                </a:pPr>
                <a:r>
                  <a:rPr lang="en-US" sz="2000" dirty="0"/>
                  <a:t>Update weights </a:t>
                </a:r>
              </a:p>
              <a:p>
                <a:pPr marL="514350" indent="-514350">
                  <a:buFont typeface="+mj-lt"/>
                  <a:buAutoNum type="arabicPeriod"/>
                </a:pPr>
                <a:endParaRPr lang="en-US" sz="2000" dirty="0"/>
              </a:p>
              <a:p>
                <a:pPr marL="0" indent="0">
                  <a:buNone/>
                </a:pPr>
                <a:r>
                  <a:rPr lang="en-US" sz="2000" b="1" dirty="0"/>
                  <a:t>Incremental Mode</a:t>
                </a:r>
              </a:p>
              <a:p>
                <a:pPr marL="0" indent="0">
                  <a:buNone/>
                </a:pPr>
                <a:r>
                  <a:rPr lang="en-US" sz="2000" dirty="0"/>
                  <a:t>Do until convergence:</a:t>
                </a:r>
              </a:p>
              <a:p>
                <a:pPr marL="0" indent="0">
                  <a:buNone/>
                </a:pPr>
                <a:r>
                  <a:rPr lang="en-US" sz="2000" dirty="0"/>
                  <a:t>For each training example </a:t>
                </a:r>
                <a14:m>
                  <m:oMath xmlns:m="http://schemas.openxmlformats.org/officeDocument/2006/math">
                    <m:d>
                      <m:dPr>
                        <m:begChr m:val="⟨"/>
                        <m:endChr m:val="⟩"/>
                        <m:ctrlPr>
                          <a:rPr lang="en-US" sz="2000" i="1" smtClean="0">
                            <a:latin typeface="Cambria Math" panose="02040503050406030204" pitchFamily="18" charset="0"/>
                          </a:rPr>
                        </m:ctrlPr>
                      </m:dPr>
                      <m:e>
                        <m:r>
                          <a:rPr lang="en-GB" sz="2000" b="0" i="1" smtClean="0">
                            <a:latin typeface="Cambria Math" panose="02040503050406030204" pitchFamily="18" charset="0"/>
                          </a:rPr>
                          <m:t>𝑥</m:t>
                        </m:r>
                        <m:r>
                          <a:rPr lang="en-GB" sz="2000" b="0" i="1" smtClean="0">
                            <a:latin typeface="Cambria Math" panose="02040503050406030204" pitchFamily="18" charset="0"/>
                          </a:rPr>
                          <m:t>,</m:t>
                        </m:r>
                        <m:r>
                          <a:rPr lang="en-GB" sz="2000" b="0" i="1" smtClean="0">
                            <a:latin typeface="Cambria Math" panose="02040503050406030204" pitchFamily="18" charset="0"/>
                          </a:rPr>
                          <m:t>𝑦</m:t>
                        </m:r>
                      </m:e>
                    </m:d>
                    <m:r>
                      <a:rPr lang="en-GB" sz="2000" b="0" i="1" smtClean="0">
                        <a:latin typeface="Cambria Math" panose="02040503050406030204" pitchFamily="18" charset="0"/>
                        <a:ea typeface="Cambria Math" panose="02040503050406030204" pitchFamily="18" charset="0"/>
                      </a:rPr>
                      <m:t>∈</m:t>
                    </m:r>
                    <m:r>
                      <a:rPr lang="en-GB" sz="2000" b="0" i="1" smtClean="0">
                        <a:latin typeface="Cambria Math" panose="02040503050406030204" pitchFamily="18" charset="0"/>
                        <a:ea typeface="Cambria Math" panose="02040503050406030204" pitchFamily="18" charset="0"/>
                      </a:rPr>
                      <m:t>𝐷</m:t>
                    </m:r>
                  </m:oMath>
                </a14:m>
                <a:r>
                  <a:rPr lang="en-US" sz="2000" dirty="0"/>
                  <a:t>:</a:t>
                </a:r>
              </a:p>
              <a:p>
                <a:pPr marL="514350" indent="-514350">
                  <a:buFont typeface="+mj-lt"/>
                  <a:buAutoNum type="arabicPeriod"/>
                </a:pPr>
                <a:r>
                  <a:rPr lang="en-US" sz="2000" dirty="0"/>
                  <a:t>Compute the gradient</a:t>
                </a:r>
              </a:p>
              <a:p>
                <a:pPr marL="514350" indent="-514350">
                  <a:buFont typeface="+mj-lt"/>
                  <a:buAutoNum type="arabicPeriod"/>
                </a:pPr>
                <a:r>
                  <a:rPr lang="en-US" sz="2000" dirty="0"/>
                  <a:t>Update weights </a:t>
                </a:r>
              </a:p>
            </p:txBody>
          </p:sp>
        </mc:Choice>
        <mc:Fallback xmlns="">
          <p:sp>
            <p:nvSpPr>
              <p:cNvPr id="3" name="Content Placeholder 2">
                <a:extLst>
                  <a:ext uri="{FF2B5EF4-FFF2-40B4-BE49-F238E27FC236}">
                    <a16:creationId xmlns:a16="http://schemas.microsoft.com/office/drawing/2014/main" id="{3939112A-924C-A84B-A66E-31B543B01E41}"/>
                  </a:ext>
                </a:extLst>
              </p:cNvPr>
              <p:cNvSpPr>
                <a:spLocks noGrp="1" noRot="1" noChangeAspect="1" noMove="1" noResize="1" noEditPoints="1" noAdjustHandles="1" noChangeArrowheads="1" noChangeShapeType="1" noTextEdit="1"/>
              </p:cNvSpPr>
              <p:nvPr>
                <p:ph idx="1"/>
              </p:nvPr>
            </p:nvSpPr>
            <p:spPr>
              <a:blipFill>
                <a:blip r:embed="rId2"/>
                <a:stretch>
                  <a:fillRect l="-561"/>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98910FB0-41EF-9A41-9943-F720D956F147}"/>
              </a:ext>
            </a:extLst>
          </p:cNvPr>
          <p:cNvPicPr>
            <a:picLocks noChangeAspect="1"/>
          </p:cNvPicPr>
          <p:nvPr/>
        </p:nvPicPr>
        <p:blipFill>
          <a:blip r:embed="rId3"/>
          <a:stretch>
            <a:fillRect/>
          </a:stretch>
        </p:blipFill>
        <p:spPr>
          <a:xfrm>
            <a:off x="3647728" y="2492896"/>
            <a:ext cx="884808" cy="255765"/>
          </a:xfrm>
          <a:prstGeom prst="rect">
            <a:avLst/>
          </a:prstGeom>
        </p:spPr>
      </p:pic>
      <p:pic>
        <p:nvPicPr>
          <p:cNvPr id="8" name="Picture 7">
            <a:extLst>
              <a:ext uri="{FF2B5EF4-FFF2-40B4-BE49-F238E27FC236}">
                <a16:creationId xmlns:a16="http://schemas.microsoft.com/office/drawing/2014/main" id="{DD30110B-5E7B-254F-9FC5-5A9119D8B107}"/>
              </a:ext>
            </a:extLst>
          </p:cNvPr>
          <p:cNvPicPr>
            <a:picLocks noChangeAspect="1"/>
          </p:cNvPicPr>
          <p:nvPr/>
        </p:nvPicPr>
        <p:blipFill>
          <a:blip r:embed="rId4"/>
          <a:stretch>
            <a:fillRect/>
          </a:stretch>
        </p:blipFill>
        <p:spPr>
          <a:xfrm>
            <a:off x="2860204" y="2852936"/>
            <a:ext cx="2459856" cy="295502"/>
          </a:xfrm>
          <a:prstGeom prst="rect">
            <a:avLst/>
          </a:prstGeom>
        </p:spPr>
      </p:pic>
      <p:pic>
        <p:nvPicPr>
          <p:cNvPr id="9" name="Picture 8">
            <a:extLst>
              <a:ext uri="{FF2B5EF4-FFF2-40B4-BE49-F238E27FC236}">
                <a16:creationId xmlns:a16="http://schemas.microsoft.com/office/drawing/2014/main" id="{FA76A1F7-9208-A54F-891A-7551218B088B}"/>
              </a:ext>
            </a:extLst>
          </p:cNvPr>
          <p:cNvPicPr>
            <a:picLocks noChangeAspect="1"/>
          </p:cNvPicPr>
          <p:nvPr/>
        </p:nvPicPr>
        <p:blipFill>
          <a:blip r:embed="rId5"/>
          <a:stretch>
            <a:fillRect/>
          </a:stretch>
        </p:blipFill>
        <p:spPr>
          <a:xfrm>
            <a:off x="3617058" y="4725144"/>
            <a:ext cx="792088" cy="248367"/>
          </a:xfrm>
          <a:prstGeom prst="rect">
            <a:avLst/>
          </a:prstGeom>
        </p:spPr>
      </p:pic>
      <p:pic>
        <p:nvPicPr>
          <p:cNvPr id="11" name="Picture 10">
            <a:extLst>
              <a:ext uri="{FF2B5EF4-FFF2-40B4-BE49-F238E27FC236}">
                <a16:creationId xmlns:a16="http://schemas.microsoft.com/office/drawing/2014/main" id="{7BCD40CA-F81B-DE48-BC97-3F3B61EA7A4C}"/>
              </a:ext>
            </a:extLst>
          </p:cNvPr>
          <p:cNvPicPr>
            <a:picLocks noChangeAspect="1"/>
          </p:cNvPicPr>
          <p:nvPr/>
        </p:nvPicPr>
        <p:blipFill>
          <a:blip r:embed="rId6"/>
          <a:stretch>
            <a:fillRect/>
          </a:stretch>
        </p:blipFill>
        <p:spPr>
          <a:xfrm>
            <a:off x="2936798" y="5085184"/>
            <a:ext cx="2007074" cy="248367"/>
          </a:xfrm>
          <a:prstGeom prst="rect">
            <a:avLst/>
          </a:prstGeom>
        </p:spPr>
      </p:pic>
    </p:spTree>
    <p:extLst>
      <p:ext uri="{BB962C8B-B14F-4D97-AF65-F5344CB8AC3E}">
        <p14:creationId xmlns:p14="http://schemas.microsoft.com/office/powerpoint/2010/main" val="30002065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5FAFB-09D0-BC4F-9B3C-F81B63BDFFA4}"/>
              </a:ext>
            </a:extLst>
          </p:cNvPr>
          <p:cNvSpPr>
            <a:spLocks noGrp="1"/>
          </p:cNvSpPr>
          <p:nvPr>
            <p:ph type="title"/>
          </p:nvPr>
        </p:nvSpPr>
        <p:spPr/>
        <p:txBody>
          <a:bodyPr/>
          <a:lstStyle/>
          <a:p>
            <a:r>
              <a:rPr lang="en-US" dirty="0"/>
              <a:t>Multilayer Networks</a:t>
            </a:r>
          </a:p>
        </p:txBody>
      </p:sp>
      <p:pic>
        <p:nvPicPr>
          <p:cNvPr id="9" name="Content Placeholder 8">
            <a:extLst>
              <a:ext uri="{FF2B5EF4-FFF2-40B4-BE49-F238E27FC236}">
                <a16:creationId xmlns:a16="http://schemas.microsoft.com/office/drawing/2014/main" id="{34F408E6-735E-0140-873C-8B935C19B19E}"/>
              </a:ext>
            </a:extLst>
          </p:cNvPr>
          <p:cNvPicPr>
            <a:picLocks noGrp="1" noChangeAspect="1"/>
          </p:cNvPicPr>
          <p:nvPr>
            <p:ph idx="1"/>
          </p:nvPr>
        </p:nvPicPr>
        <p:blipFill rotWithShape="1">
          <a:blip r:embed="rId2">
            <a:extLst>
              <a:ext uri="{28A0092B-C50C-407E-A947-70E740481C1C}">
                <a14:useLocalDpi xmlns:a14="http://schemas.microsoft.com/office/drawing/2010/main"/>
              </a:ext>
            </a:extLst>
          </a:blip>
          <a:srcRect t="82630" r="69984"/>
          <a:stretch/>
        </p:blipFill>
        <p:spPr>
          <a:xfrm>
            <a:off x="1343472" y="2060848"/>
            <a:ext cx="3384376" cy="2534566"/>
          </a:xfrm>
        </p:spPr>
      </p:pic>
      <p:pic>
        <p:nvPicPr>
          <p:cNvPr id="10" name="Picture 9">
            <a:extLst>
              <a:ext uri="{FF2B5EF4-FFF2-40B4-BE49-F238E27FC236}">
                <a16:creationId xmlns:a16="http://schemas.microsoft.com/office/drawing/2014/main" id="{F32774F9-B47B-3B49-BFBD-9D8489A9BA3C}"/>
              </a:ext>
            </a:extLst>
          </p:cNvPr>
          <p:cNvPicPr>
            <a:picLocks noChangeAspect="1"/>
          </p:cNvPicPr>
          <p:nvPr/>
        </p:nvPicPr>
        <p:blipFill>
          <a:blip r:embed="rId3"/>
          <a:stretch>
            <a:fillRect/>
          </a:stretch>
        </p:blipFill>
        <p:spPr>
          <a:xfrm>
            <a:off x="5951984" y="1988840"/>
            <a:ext cx="5318959" cy="3273205"/>
          </a:xfrm>
          <a:prstGeom prst="rect">
            <a:avLst/>
          </a:prstGeom>
        </p:spPr>
      </p:pic>
    </p:spTree>
    <p:extLst>
      <p:ext uri="{BB962C8B-B14F-4D97-AF65-F5344CB8AC3E}">
        <p14:creationId xmlns:p14="http://schemas.microsoft.com/office/powerpoint/2010/main" val="35960867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3041C-FACE-1140-AFD4-1E5139C3512F}"/>
              </a:ext>
            </a:extLst>
          </p:cNvPr>
          <p:cNvSpPr>
            <a:spLocks noGrp="1"/>
          </p:cNvSpPr>
          <p:nvPr>
            <p:ph type="title"/>
          </p:nvPr>
        </p:nvSpPr>
        <p:spPr/>
        <p:txBody>
          <a:bodyPr/>
          <a:lstStyle/>
          <a:p>
            <a:r>
              <a:rPr lang="en-US" dirty="0"/>
              <a:t>Sigmoid Unit</a:t>
            </a:r>
          </a:p>
        </p:txBody>
      </p:sp>
      <p:pic>
        <p:nvPicPr>
          <p:cNvPr id="4" name="Content Placeholder 4">
            <a:extLst>
              <a:ext uri="{FF2B5EF4-FFF2-40B4-BE49-F238E27FC236}">
                <a16:creationId xmlns:a16="http://schemas.microsoft.com/office/drawing/2014/main" id="{02BA940D-8B0A-1341-84FD-BA8FAA69026A}"/>
              </a:ext>
            </a:extLst>
          </p:cNvPr>
          <p:cNvPicPr>
            <a:picLocks noChangeAspect="1"/>
          </p:cNvPicPr>
          <p:nvPr/>
        </p:nvPicPr>
        <p:blipFill>
          <a:blip r:embed="rId2"/>
          <a:stretch>
            <a:fillRect/>
          </a:stretch>
        </p:blipFill>
        <p:spPr bwMode="auto">
          <a:xfrm>
            <a:off x="2783632" y="1303145"/>
            <a:ext cx="7009263" cy="2118742"/>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mc:AlternateContent xmlns:mc="http://schemas.openxmlformats.org/markup-compatibility/2006" xmlns:a14="http://schemas.microsoft.com/office/drawing/2010/main">
        <mc:Choice Requires="a14">
          <p:sp>
            <p:nvSpPr>
              <p:cNvPr id="5" name="Content Placeholder 9">
                <a:extLst>
                  <a:ext uri="{FF2B5EF4-FFF2-40B4-BE49-F238E27FC236}">
                    <a16:creationId xmlns:a16="http://schemas.microsoft.com/office/drawing/2014/main" id="{71BD6D38-962B-8748-83B6-6B943010F19F}"/>
                  </a:ext>
                </a:extLst>
              </p:cNvPr>
              <p:cNvSpPr txBox="1">
                <a:spLocks/>
              </p:cNvSpPr>
              <p:nvPr/>
            </p:nvSpPr>
            <p:spPr bwMode="auto">
              <a:xfrm>
                <a:off x="440267" y="3717032"/>
                <a:ext cx="11128341" cy="2302769"/>
              </a:xfrm>
              <a:prstGeom prst="rect">
                <a:avLst/>
              </a:prstGeom>
              <a:noFill/>
              <a:ln>
                <a:noFill/>
              </a:ln>
              <a:extLst>
                <a:ext uri="{FAA26D3D-D897-4be2-8F04-BA451C77F1D7}">
                  <ma14:placeholderFlag xmlns:ma14="http://schemas.microsoft.com/office/mac/drawingml/2011/main" xmlns="" val="1"/>
                </a:ext>
                <a:ext uri="{909E8E84-426E-40dd-AFC4-6F175D3DCCD1}">
                  <a14:hiddenFill xmlns="">
                    <a:solidFill>
                      <a:srgbClr val="FFFFFF"/>
                    </a:solidFill>
                  </a14:hiddenFill>
                </a:ext>
                <a:ext uri="{91240B29-F687-4f45-9708-019B960494DF}">
                  <a14:hiddenLine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2800">
                    <a:solidFill>
                      <a:schemeClr val="tx1"/>
                    </a:solidFill>
                    <a:latin typeface="+mn-lt"/>
                    <a:ea typeface="ＭＳ Ｐゴシック" charset="-128"/>
                    <a:cs typeface="Helvetica Neue Light"/>
                  </a:defRPr>
                </a:lvl1pPr>
                <a:lvl2pPr marL="742950" indent="-285750" algn="l" rtl="0" eaLnBrk="1" fontAlgn="base" hangingPunct="1">
                  <a:spcBef>
                    <a:spcPct val="20000"/>
                  </a:spcBef>
                  <a:spcAft>
                    <a:spcPct val="0"/>
                  </a:spcAft>
                  <a:buChar char="–"/>
                  <a:defRPr sz="2400">
                    <a:solidFill>
                      <a:schemeClr val="tx1"/>
                    </a:solidFill>
                    <a:latin typeface="+mn-lt"/>
                    <a:ea typeface="Helvetica Neue Light" charset="0"/>
                    <a:cs typeface="Helvetica Neue Light"/>
                  </a:defRPr>
                </a:lvl2pPr>
                <a:lvl3pPr marL="1143000" indent="-228600" algn="l" rtl="0" eaLnBrk="1" fontAlgn="base" hangingPunct="1">
                  <a:spcBef>
                    <a:spcPct val="20000"/>
                  </a:spcBef>
                  <a:spcAft>
                    <a:spcPct val="0"/>
                  </a:spcAft>
                  <a:buChar char="•"/>
                  <a:defRPr sz="2000">
                    <a:solidFill>
                      <a:schemeClr val="tx1"/>
                    </a:solidFill>
                    <a:latin typeface="+mn-lt"/>
                    <a:ea typeface="Helvetica Neue Light" charset="0"/>
                    <a:cs typeface="Helvetica Neue Light"/>
                  </a:defRPr>
                </a:lvl3pPr>
                <a:lvl4pPr marL="1600200" indent="-228600" algn="l" rtl="0" eaLnBrk="1" fontAlgn="base" hangingPunct="1">
                  <a:spcBef>
                    <a:spcPct val="20000"/>
                  </a:spcBef>
                  <a:spcAft>
                    <a:spcPct val="0"/>
                  </a:spcAft>
                  <a:buChar char="–"/>
                  <a:defRPr sz="2000">
                    <a:solidFill>
                      <a:schemeClr val="tx1"/>
                    </a:solidFill>
                    <a:latin typeface="+mn-lt"/>
                    <a:ea typeface="Helvetica Neue Light" charset="0"/>
                    <a:cs typeface="Helvetica Neue Light" charset="0"/>
                  </a:defRPr>
                </a:lvl4pPr>
                <a:lvl5pPr marL="2057400" indent="-228600" algn="l" rtl="0" eaLnBrk="1" fontAlgn="base" hangingPunct="1">
                  <a:spcBef>
                    <a:spcPct val="20000"/>
                  </a:spcBef>
                  <a:spcAft>
                    <a:spcPct val="0"/>
                  </a:spcAft>
                  <a:buChar char="»"/>
                  <a:defRPr sz="2000">
                    <a:solidFill>
                      <a:schemeClr val="tx1"/>
                    </a:solidFill>
                    <a:latin typeface="+mn-lt"/>
                    <a:ea typeface="Helvetica Neue Light" charset="0"/>
                    <a:cs typeface="Helvetica Neue Light" charset="0"/>
                  </a:defRPr>
                </a:lvl5pPr>
                <a:lvl6pPr marL="2514600" indent="-228600" algn="l" rtl="0" eaLnBrk="1" fontAlgn="base" hangingPunct="1">
                  <a:spcBef>
                    <a:spcPct val="20000"/>
                  </a:spcBef>
                  <a:spcAft>
                    <a:spcPct val="0"/>
                  </a:spcAft>
                  <a:buChar char="»"/>
                  <a:defRPr sz="2000">
                    <a:solidFill>
                      <a:schemeClr val="tx1"/>
                    </a:solidFill>
                    <a:latin typeface="+mn-lt"/>
                    <a:ea typeface="ＭＳ Ｐゴシック" charset="-128"/>
                  </a:defRPr>
                </a:lvl6pPr>
                <a:lvl7pPr marL="2971800" indent="-228600" algn="l" rtl="0" eaLnBrk="1" fontAlgn="base" hangingPunct="1">
                  <a:spcBef>
                    <a:spcPct val="20000"/>
                  </a:spcBef>
                  <a:spcAft>
                    <a:spcPct val="0"/>
                  </a:spcAft>
                  <a:buChar char="»"/>
                  <a:defRPr sz="2000">
                    <a:solidFill>
                      <a:schemeClr val="tx1"/>
                    </a:solidFill>
                    <a:latin typeface="+mn-lt"/>
                    <a:ea typeface="ＭＳ Ｐゴシック" charset="-128"/>
                  </a:defRPr>
                </a:lvl7pPr>
                <a:lvl8pPr marL="3429000" indent="-228600" algn="l" rtl="0" eaLnBrk="1" fontAlgn="base" hangingPunct="1">
                  <a:spcBef>
                    <a:spcPct val="20000"/>
                  </a:spcBef>
                  <a:spcAft>
                    <a:spcPct val="0"/>
                  </a:spcAft>
                  <a:buChar char="»"/>
                  <a:defRPr sz="2000">
                    <a:solidFill>
                      <a:schemeClr val="tx1"/>
                    </a:solidFill>
                    <a:latin typeface="+mn-lt"/>
                    <a:ea typeface="ＭＳ Ｐゴシック" charset="-128"/>
                  </a:defRPr>
                </a:lvl8pPr>
                <a:lvl9pPr marL="3886200" indent="-228600" algn="l" rtl="0" eaLnBrk="1" fontAlgn="base" hangingPunct="1">
                  <a:spcBef>
                    <a:spcPct val="20000"/>
                  </a:spcBef>
                  <a:spcAft>
                    <a:spcPct val="0"/>
                  </a:spcAft>
                  <a:buChar char="»"/>
                  <a:defRPr sz="2000">
                    <a:solidFill>
                      <a:schemeClr val="tx1"/>
                    </a:solidFill>
                    <a:latin typeface="+mn-lt"/>
                    <a:ea typeface="ＭＳ Ｐゴシック" charset="-128"/>
                  </a:defRPr>
                </a:lvl9pPr>
              </a:lstStyle>
              <a:p>
                <a:pPr marL="0" indent="0">
                  <a:buFontTx/>
                  <a:buNone/>
                </a:pPr>
                <a14:m>
                  <m:oMath xmlns:m="http://schemas.openxmlformats.org/officeDocument/2006/math">
                    <m:r>
                      <a:rPr lang="en-US" sz="1800" i="1" kern="0" dirty="0" smtClean="0">
                        <a:latin typeface="Cambria Math" panose="02040503050406030204" pitchFamily="18" charset="0"/>
                        <a:ea typeface="Cambria Math" panose="02040503050406030204" pitchFamily="18" charset="0"/>
                      </a:rPr>
                      <m:t>𝜎</m:t>
                    </m:r>
                    <m:r>
                      <a:rPr lang="en-GB" sz="1800" b="0" i="1" kern="0" dirty="0" smtClean="0">
                        <a:latin typeface="Cambria Math" panose="02040503050406030204" pitchFamily="18" charset="0"/>
                        <a:ea typeface="Cambria Math" panose="02040503050406030204" pitchFamily="18" charset="0"/>
                      </a:rPr>
                      <m:t>(</m:t>
                    </m:r>
                    <m:r>
                      <a:rPr lang="en-GB" sz="1800" b="0" i="1" kern="0" dirty="0" smtClean="0">
                        <a:latin typeface="Cambria Math" panose="02040503050406030204" pitchFamily="18" charset="0"/>
                        <a:ea typeface="Cambria Math" panose="02040503050406030204" pitchFamily="18" charset="0"/>
                      </a:rPr>
                      <m:t>𝑥</m:t>
                    </m:r>
                    <m:r>
                      <a:rPr lang="en-GB" sz="1800" b="0" i="1" kern="0" dirty="0" smtClean="0">
                        <a:latin typeface="Cambria Math" panose="02040503050406030204" pitchFamily="18" charset="0"/>
                        <a:ea typeface="Cambria Math" panose="02040503050406030204" pitchFamily="18" charset="0"/>
                      </a:rPr>
                      <m:t>)</m:t>
                    </m:r>
                  </m:oMath>
                </a14:m>
                <a:r>
                  <a:rPr lang="en-US" sz="1800" kern="0" dirty="0"/>
                  <a:t> is the sigmoid function:</a:t>
                </a:r>
              </a:p>
              <a:p>
                <a:pPr marL="0" indent="0">
                  <a:buFontTx/>
                  <a:buNone/>
                </a:pPr>
                <a:endParaRPr lang="en-US" sz="1800" kern="0" dirty="0"/>
              </a:p>
              <a:p>
                <a:pPr marL="0" indent="0">
                  <a:buFontTx/>
                  <a:buNone/>
                </a:pPr>
                <a:endParaRPr lang="en-US" sz="1800" kern="0" dirty="0"/>
              </a:p>
              <a:p>
                <a:pPr marL="0" indent="0">
                  <a:buFontTx/>
                  <a:buNone/>
                </a:pPr>
                <a:endParaRPr lang="en-US" sz="1800" kern="0" dirty="0"/>
              </a:p>
              <a:p>
                <a:pPr marL="0" indent="0">
                  <a:buFontTx/>
                  <a:buNone/>
                </a:pPr>
                <a:r>
                  <a:rPr lang="en-US" sz="1800" kern="0" dirty="0"/>
                  <a:t>This function is differentiable, and its derivative is easy to calculate:</a:t>
                </a:r>
              </a:p>
              <a:p>
                <a:pPr marL="0" indent="0">
                  <a:buFontTx/>
                  <a:buNone/>
                </a:pPr>
                <a:endParaRPr lang="en-US" sz="1800" kern="0" dirty="0"/>
              </a:p>
              <a:p>
                <a:pPr marL="0" indent="0">
                  <a:buFontTx/>
                  <a:buNone/>
                </a:pPr>
                <a:endParaRPr lang="en-US" sz="1800" kern="0" dirty="0"/>
              </a:p>
              <a:p>
                <a:pPr marL="0" indent="0">
                  <a:buFontTx/>
                  <a:buNone/>
                </a:pPr>
                <a:endParaRPr lang="en-US" sz="1800" kern="0" dirty="0"/>
              </a:p>
              <a:p>
                <a:pPr marL="0" indent="0">
                  <a:buFontTx/>
                  <a:buNone/>
                </a:pPr>
                <a:endParaRPr lang="en-US" sz="1800" kern="0" dirty="0"/>
              </a:p>
            </p:txBody>
          </p:sp>
        </mc:Choice>
        <mc:Fallback xmlns="">
          <p:sp>
            <p:nvSpPr>
              <p:cNvPr id="5" name="Content Placeholder 9">
                <a:extLst>
                  <a:ext uri="{FF2B5EF4-FFF2-40B4-BE49-F238E27FC236}">
                    <a16:creationId xmlns:a16="http://schemas.microsoft.com/office/drawing/2014/main" id="{71BD6D38-962B-8748-83B6-6B943010F19F}"/>
                  </a:ext>
                </a:extLst>
              </p:cNvPr>
              <p:cNvSpPr txBox="1">
                <a:spLocks noRot="1" noChangeAspect="1" noMove="1" noResize="1" noEditPoints="1" noAdjustHandles="1" noChangeArrowheads="1" noChangeShapeType="1" noTextEdit="1"/>
              </p:cNvSpPr>
              <p:nvPr/>
            </p:nvSpPr>
            <p:spPr bwMode="auto">
              <a:xfrm>
                <a:off x="440267" y="3717032"/>
                <a:ext cx="11128341" cy="2302769"/>
              </a:xfrm>
              <a:prstGeom prst="rect">
                <a:avLst/>
              </a:prstGeom>
              <a:blipFill>
                <a:blip r:embed="rId3"/>
                <a:stretch>
                  <a:fillRect l="-456" t="-1093"/>
                </a:stretch>
              </a:blip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p:pic>
        <p:nvPicPr>
          <p:cNvPr id="6" name="Picture 5">
            <a:extLst>
              <a:ext uri="{FF2B5EF4-FFF2-40B4-BE49-F238E27FC236}">
                <a16:creationId xmlns:a16="http://schemas.microsoft.com/office/drawing/2014/main" id="{49725526-A304-5C44-9EDB-DE947879E7BE}"/>
              </a:ext>
            </a:extLst>
          </p:cNvPr>
          <p:cNvPicPr>
            <a:picLocks noChangeAspect="1"/>
          </p:cNvPicPr>
          <p:nvPr/>
        </p:nvPicPr>
        <p:blipFill>
          <a:blip r:embed="rId4"/>
          <a:stretch>
            <a:fillRect/>
          </a:stretch>
        </p:blipFill>
        <p:spPr>
          <a:xfrm>
            <a:off x="5069019" y="4149081"/>
            <a:ext cx="1819069" cy="581196"/>
          </a:xfrm>
          <a:prstGeom prst="rect">
            <a:avLst/>
          </a:prstGeom>
        </p:spPr>
      </p:pic>
      <p:pic>
        <p:nvPicPr>
          <p:cNvPr id="7" name="Picture 6">
            <a:extLst>
              <a:ext uri="{FF2B5EF4-FFF2-40B4-BE49-F238E27FC236}">
                <a16:creationId xmlns:a16="http://schemas.microsoft.com/office/drawing/2014/main" id="{DCC7B23E-1620-6642-A5D4-8E4E408117EC}"/>
              </a:ext>
            </a:extLst>
          </p:cNvPr>
          <p:cNvPicPr>
            <a:picLocks noChangeAspect="1"/>
          </p:cNvPicPr>
          <p:nvPr/>
        </p:nvPicPr>
        <p:blipFill>
          <a:blip r:embed="rId5"/>
          <a:stretch>
            <a:fillRect/>
          </a:stretch>
        </p:blipFill>
        <p:spPr>
          <a:xfrm>
            <a:off x="4780301" y="5661248"/>
            <a:ext cx="2448272" cy="268965"/>
          </a:xfrm>
          <a:prstGeom prst="rect">
            <a:avLst/>
          </a:prstGeom>
        </p:spPr>
      </p:pic>
    </p:spTree>
    <p:extLst>
      <p:ext uri="{BB962C8B-B14F-4D97-AF65-F5344CB8AC3E}">
        <p14:creationId xmlns:p14="http://schemas.microsoft.com/office/powerpoint/2010/main" val="25299093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8CB507-F5B8-AF4A-80FF-19AE1AAC9A73}"/>
              </a:ext>
            </a:extLst>
          </p:cNvPr>
          <p:cNvSpPr>
            <a:spLocks noGrp="1"/>
          </p:cNvSpPr>
          <p:nvPr>
            <p:ph type="title"/>
          </p:nvPr>
        </p:nvSpPr>
        <p:spPr/>
        <p:txBody>
          <a:bodyPr/>
          <a:lstStyle/>
          <a:p>
            <a:r>
              <a:rPr lang="en-US" dirty="0"/>
              <a:t>Derivation of the Gradient Descent Rule for a Sigmoid Unit</a:t>
            </a:r>
          </a:p>
        </p:txBody>
      </p:sp>
      <p:sp>
        <p:nvSpPr>
          <p:cNvPr id="3" name="Content Placeholder 2">
            <a:extLst>
              <a:ext uri="{FF2B5EF4-FFF2-40B4-BE49-F238E27FC236}">
                <a16:creationId xmlns:a16="http://schemas.microsoft.com/office/drawing/2014/main" id="{96C38404-A562-5441-9F56-5D8A3AA668C1}"/>
              </a:ext>
            </a:extLst>
          </p:cNvPr>
          <p:cNvSpPr>
            <a:spLocks noGrp="1"/>
          </p:cNvSpPr>
          <p:nvPr>
            <p:ph idx="1"/>
          </p:nvPr>
        </p:nvSpPr>
        <p:spPr>
          <a:xfrm>
            <a:off x="440267" y="1052736"/>
            <a:ext cx="5295693" cy="4967065"/>
          </a:xfrm>
        </p:spPr>
        <p:txBody>
          <a:bodyPr/>
          <a:lstStyle/>
          <a:p>
            <a:pPr marL="0" indent="0">
              <a:buNone/>
            </a:pPr>
            <a:r>
              <a:rPr lang="en-US" sz="2000" dirty="0"/>
              <a:t>Sigmoid unit:</a:t>
            </a:r>
          </a:p>
          <a:p>
            <a:pPr marL="0" indent="0">
              <a:buNone/>
            </a:pPr>
            <a:endParaRPr lang="en-US" sz="2000" dirty="0"/>
          </a:p>
          <a:p>
            <a:pPr marL="0" indent="0">
              <a:buNone/>
            </a:pPr>
            <a:r>
              <a:rPr lang="en-US" sz="2000" dirty="0"/>
              <a:t>Error:</a:t>
            </a:r>
          </a:p>
          <a:p>
            <a:pPr marL="0" indent="0">
              <a:buNone/>
            </a:pPr>
            <a:endParaRPr lang="en-US" sz="2000" dirty="0"/>
          </a:p>
          <a:p>
            <a:pPr marL="0" indent="0">
              <a:buNone/>
            </a:pPr>
            <a:endParaRPr lang="en-US" sz="2000" dirty="0"/>
          </a:p>
          <a:p>
            <a:pPr marL="0" indent="0">
              <a:buNone/>
            </a:pPr>
            <a:endParaRPr lang="en-US" sz="2000" dirty="0"/>
          </a:p>
          <a:p>
            <a:pPr marL="0" indent="0">
              <a:buNone/>
            </a:pPr>
            <a:r>
              <a:rPr lang="en-US" sz="2000" dirty="0"/>
              <a:t>We need now to calculate the gradient:</a:t>
            </a:r>
          </a:p>
          <a:p>
            <a:pPr marL="0" indent="0">
              <a:buNone/>
            </a:pPr>
            <a:endParaRPr lang="en-US" sz="2000" dirty="0"/>
          </a:p>
          <a:p>
            <a:pPr marL="0" indent="0">
              <a:buNone/>
            </a:pPr>
            <a:endParaRPr lang="en-US" sz="2000" dirty="0"/>
          </a:p>
        </p:txBody>
      </p:sp>
      <p:pic>
        <p:nvPicPr>
          <p:cNvPr id="4" name="Picture 3">
            <a:extLst>
              <a:ext uri="{FF2B5EF4-FFF2-40B4-BE49-F238E27FC236}">
                <a16:creationId xmlns:a16="http://schemas.microsoft.com/office/drawing/2014/main" id="{2E37A73C-437A-AF40-9928-D5A96370855F}"/>
              </a:ext>
            </a:extLst>
          </p:cNvPr>
          <p:cNvPicPr>
            <a:picLocks noChangeAspect="1"/>
          </p:cNvPicPr>
          <p:nvPr/>
        </p:nvPicPr>
        <p:blipFill>
          <a:blip r:embed="rId2"/>
          <a:stretch>
            <a:fillRect/>
          </a:stretch>
        </p:blipFill>
        <p:spPr>
          <a:xfrm>
            <a:off x="1559496" y="2348880"/>
            <a:ext cx="2719559" cy="576064"/>
          </a:xfrm>
          <a:prstGeom prst="rect">
            <a:avLst/>
          </a:prstGeom>
        </p:spPr>
      </p:pic>
      <p:pic>
        <p:nvPicPr>
          <p:cNvPr id="6" name="Picture 5">
            <a:extLst>
              <a:ext uri="{FF2B5EF4-FFF2-40B4-BE49-F238E27FC236}">
                <a16:creationId xmlns:a16="http://schemas.microsoft.com/office/drawing/2014/main" id="{83ED5337-AEE3-284B-8FDB-75F2645E0966}"/>
              </a:ext>
            </a:extLst>
          </p:cNvPr>
          <p:cNvPicPr>
            <a:picLocks noChangeAspect="1"/>
          </p:cNvPicPr>
          <p:nvPr/>
        </p:nvPicPr>
        <p:blipFill>
          <a:blip r:embed="rId3"/>
          <a:stretch>
            <a:fillRect/>
          </a:stretch>
        </p:blipFill>
        <p:spPr>
          <a:xfrm>
            <a:off x="1559496" y="3901706"/>
            <a:ext cx="2952328" cy="507614"/>
          </a:xfrm>
          <a:prstGeom prst="rect">
            <a:avLst/>
          </a:prstGeom>
        </p:spPr>
      </p:pic>
      <p:sp>
        <p:nvSpPr>
          <p:cNvPr id="7" name="Content Placeholder 2">
            <a:extLst>
              <a:ext uri="{FF2B5EF4-FFF2-40B4-BE49-F238E27FC236}">
                <a16:creationId xmlns:a16="http://schemas.microsoft.com/office/drawing/2014/main" id="{8FA0E089-802A-534D-9312-133E9940F1B4}"/>
              </a:ext>
            </a:extLst>
          </p:cNvPr>
          <p:cNvSpPr txBox="1">
            <a:spLocks/>
          </p:cNvSpPr>
          <p:nvPr/>
        </p:nvSpPr>
        <p:spPr bwMode="auto">
          <a:xfrm>
            <a:off x="5879976" y="1052735"/>
            <a:ext cx="5295693" cy="4967065"/>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2800">
                <a:solidFill>
                  <a:schemeClr val="tx1"/>
                </a:solidFill>
                <a:latin typeface="+mn-lt"/>
                <a:ea typeface="ＭＳ Ｐゴシック" charset="-128"/>
                <a:cs typeface="Helvetica Neue Light"/>
              </a:defRPr>
            </a:lvl1pPr>
            <a:lvl2pPr marL="742950" indent="-285750" algn="l" rtl="0" eaLnBrk="1" fontAlgn="base" hangingPunct="1">
              <a:spcBef>
                <a:spcPct val="20000"/>
              </a:spcBef>
              <a:spcAft>
                <a:spcPct val="0"/>
              </a:spcAft>
              <a:buChar char="–"/>
              <a:defRPr sz="2400">
                <a:solidFill>
                  <a:schemeClr val="tx1"/>
                </a:solidFill>
                <a:latin typeface="+mn-lt"/>
                <a:ea typeface="Helvetica Neue Light" charset="0"/>
                <a:cs typeface="Helvetica Neue Light"/>
              </a:defRPr>
            </a:lvl2pPr>
            <a:lvl3pPr marL="1143000" indent="-228600" algn="l" rtl="0" eaLnBrk="1" fontAlgn="base" hangingPunct="1">
              <a:spcBef>
                <a:spcPct val="20000"/>
              </a:spcBef>
              <a:spcAft>
                <a:spcPct val="0"/>
              </a:spcAft>
              <a:buChar char="•"/>
              <a:defRPr sz="2000">
                <a:solidFill>
                  <a:schemeClr val="tx1"/>
                </a:solidFill>
                <a:latin typeface="+mn-lt"/>
                <a:ea typeface="Helvetica Neue Light" charset="0"/>
                <a:cs typeface="Helvetica Neue Light"/>
              </a:defRPr>
            </a:lvl3pPr>
            <a:lvl4pPr marL="1600200" indent="-228600" algn="l" rtl="0" eaLnBrk="1" fontAlgn="base" hangingPunct="1">
              <a:spcBef>
                <a:spcPct val="20000"/>
              </a:spcBef>
              <a:spcAft>
                <a:spcPct val="0"/>
              </a:spcAft>
              <a:buChar char="–"/>
              <a:defRPr sz="2000">
                <a:solidFill>
                  <a:schemeClr val="tx1"/>
                </a:solidFill>
                <a:latin typeface="+mn-lt"/>
                <a:ea typeface="Helvetica Neue Light" charset="0"/>
                <a:cs typeface="Helvetica Neue Light" charset="0"/>
              </a:defRPr>
            </a:lvl4pPr>
            <a:lvl5pPr marL="2057400" indent="-228600" algn="l" rtl="0" eaLnBrk="1" fontAlgn="base" hangingPunct="1">
              <a:spcBef>
                <a:spcPct val="20000"/>
              </a:spcBef>
              <a:spcAft>
                <a:spcPct val="0"/>
              </a:spcAft>
              <a:buChar char="»"/>
              <a:defRPr sz="2000">
                <a:solidFill>
                  <a:schemeClr val="tx1"/>
                </a:solidFill>
                <a:latin typeface="+mn-lt"/>
                <a:ea typeface="Helvetica Neue Light" charset="0"/>
                <a:cs typeface="Helvetica Neue Light" charset="0"/>
              </a:defRPr>
            </a:lvl5pPr>
            <a:lvl6pPr marL="2514600" indent="-228600" algn="l" rtl="0" eaLnBrk="1" fontAlgn="base" hangingPunct="1">
              <a:spcBef>
                <a:spcPct val="20000"/>
              </a:spcBef>
              <a:spcAft>
                <a:spcPct val="0"/>
              </a:spcAft>
              <a:buChar char="»"/>
              <a:defRPr sz="2000">
                <a:solidFill>
                  <a:schemeClr val="tx1"/>
                </a:solidFill>
                <a:latin typeface="+mn-lt"/>
                <a:ea typeface="ＭＳ Ｐゴシック" charset="-128"/>
              </a:defRPr>
            </a:lvl6pPr>
            <a:lvl7pPr marL="2971800" indent="-228600" algn="l" rtl="0" eaLnBrk="1" fontAlgn="base" hangingPunct="1">
              <a:spcBef>
                <a:spcPct val="20000"/>
              </a:spcBef>
              <a:spcAft>
                <a:spcPct val="0"/>
              </a:spcAft>
              <a:buChar char="»"/>
              <a:defRPr sz="2000">
                <a:solidFill>
                  <a:schemeClr val="tx1"/>
                </a:solidFill>
                <a:latin typeface="+mn-lt"/>
                <a:ea typeface="ＭＳ Ｐゴシック" charset="-128"/>
              </a:defRPr>
            </a:lvl7pPr>
            <a:lvl8pPr marL="3429000" indent="-228600" algn="l" rtl="0" eaLnBrk="1" fontAlgn="base" hangingPunct="1">
              <a:spcBef>
                <a:spcPct val="20000"/>
              </a:spcBef>
              <a:spcAft>
                <a:spcPct val="0"/>
              </a:spcAft>
              <a:buChar char="»"/>
              <a:defRPr sz="2000">
                <a:solidFill>
                  <a:schemeClr val="tx1"/>
                </a:solidFill>
                <a:latin typeface="+mn-lt"/>
                <a:ea typeface="ＭＳ Ｐゴシック" charset="-128"/>
              </a:defRPr>
            </a:lvl8pPr>
            <a:lvl9pPr marL="3886200" indent="-228600" algn="l" rtl="0" eaLnBrk="1" fontAlgn="base" hangingPunct="1">
              <a:spcBef>
                <a:spcPct val="20000"/>
              </a:spcBef>
              <a:spcAft>
                <a:spcPct val="0"/>
              </a:spcAft>
              <a:buChar char="»"/>
              <a:defRPr sz="2000">
                <a:solidFill>
                  <a:schemeClr val="tx1"/>
                </a:solidFill>
                <a:latin typeface="+mn-lt"/>
                <a:ea typeface="ＭＳ Ｐゴシック" charset="-128"/>
              </a:defRPr>
            </a:lvl9pPr>
          </a:lstStyle>
          <a:p>
            <a:pPr marL="0" indent="0">
              <a:buFontTx/>
              <a:buNone/>
            </a:pPr>
            <a:r>
              <a:rPr lang="en-US" sz="2000" kern="0" dirty="0"/>
              <a:t>We now compute the partial derivatives:</a:t>
            </a:r>
          </a:p>
        </p:txBody>
      </p:sp>
      <p:cxnSp>
        <p:nvCxnSpPr>
          <p:cNvPr id="10" name="Straight Connector 9">
            <a:extLst>
              <a:ext uri="{FF2B5EF4-FFF2-40B4-BE49-F238E27FC236}">
                <a16:creationId xmlns:a16="http://schemas.microsoft.com/office/drawing/2014/main" id="{A8E487FC-38DD-7E48-A479-FE1605483472}"/>
              </a:ext>
            </a:extLst>
          </p:cNvPr>
          <p:cNvCxnSpPr>
            <a:cxnSpLocks/>
          </p:cNvCxnSpPr>
          <p:nvPr/>
        </p:nvCxnSpPr>
        <p:spPr>
          <a:xfrm>
            <a:off x="5807968" y="1052735"/>
            <a:ext cx="0" cy="5167064"/>
          </a:xfrm>
          <a:prstGeom prst="line">
            <a:avLst/>
          </a:prstGeom>
          <a:ln>
            <a:solidFill>
              <a:schemeClr val="tx1"/>
            </a:solidFill>
          </a:ln>
          <a:effectLst/>
        </p:spPr>
        <p:style>
          <a:lnRef idx="2">
            <a:schemeClr val="dk1"/>
          </a:lnRef>
          <a:fillRef idx="0">
            <a:schemeClr val="dk1"/>
          </a:fillRef>
          <a:effectRef idx="1">
            <a:schemeClr val="dk1"/>
          </a:effectRef>
          <a:fontRef idx="minor">
            <a:schemeClr val="tx1"/>
          </a:fontRef>
        </p:style>
      </p:cxnSp>
      <p:pic>
        <p:nvPicPr>
          <p:cNvPr id="11" name="Picture 10">
            <a:extLst>
              <a:ext uri="{FF2B5EF4-FFF2-40B4-BE49-F238E27FC236}">
                <a16:creationId xmlns:a16="http://schemas.microsoft.com/office/drawing/2014/main" id="{AEE5471C-FBB2-FF4E-AE05-F180BC105C16}"/>
              </a:ext>
            </a:extLst>
          </p:cNvPr>
          <p:cNvPicPr>
            <a:picLocks noChangeAspect="1"/>
          </p:cNvPicPr>
          <p:nvPr/>
        </p:nvPicPr>
        <p:blipFill>
          <a:blip r:embed="rId4"/>
          <a:stretch>
            <a:fillRect/>
          </a:stretch>
        </p:blipFill>
        <p:spPr>
          <a:xfrm>
            <a:off x="1559496" y="1524104"/>
            <a:ext cx="1971640" cy="241559"/>
          </a:xfrm>
          <a:prstGeom prst="rect">
            <a:avLst/>
          </a:prstGeom>
        </p:spPr>
      </p:pic>
      <p:pic>
        <p:nvPicPr>
          <p:cNvPr id="14" name="Picture 13">
            <a:extLst>
              <a:ext uri="{FF2B5EF4-FFF2-40B4-BE49-F238E27FC236}">
                <a16:creationId xmlns:a16="http://schemas.microsoft.com/office/drawing/2014/main" id="{5BD67ECA-C591-214F-A496-F483505AA89C}"/>
              </a:ext>
            </a:extLst>
          </p:cNvPr>
          <p:cNvPicPr>
            <a:picLocks noChangeAspect="1"/>
          </p:cNvPicPr>
          <p:nvPr/>
        </p:nvPicPr>
        <p:blipFill>
          <a:blip r:embed="rId5"/>
          <a:stretch>
            <a:fillRect/>
          </a:stretch>
        </p:blipFill>
        <p:spPr>
          <a:xfrm>
            <a:off x="6023992" y="1555977"/>
            <a:ext cx="4348686" cy="4249288"/>
          </a:xfrm>
          <a:prstGeom prst="rect">
            <a:avLst/>
          </a:prstGeom>
        </p:spPr>
      </p:pic>
    </p:spTree>
    <p:extLst>
      <p:ext uri="{BB962C8B-B14F-4D97-AF65-F5344CB8AC3E}">
        <p14:creationId xmlns:p14="http://schemas.microsoft.com/office/powerpoint/2010/main" val="39211375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2"/>
          <p:cNvSpPr txBox="1">
            <a:spLocks noGrp="1"/>
          </p:cNvSpPr>
          <p:nvPr>
            <p:ph type="title"/>
          </p:nvPr>
        </p:nvSpPr>
        <p:spPr>
          <a:prstGeom prst="rect">
            <a:avLst/>
          </a:prstGeom>
        </p:spPr>
        <p:txBody>
          <a:bodyPr spcFirstLastPara="1" vert="horz" wrap="square" lIns="121900" tIns="60933" rIns="121900" bIns="60933" numCol="1" anchor="t" anchorCtr="0" compatLnSpc="1">
            <a:prstTxWarp prst="textNoShape">
              <a:avLst/>
            </a:prstTxWarp>
            <a:noAutofit/>
          </a:bodyPr>
          <a:lstStyle/>
          <a:p>
            <a:r>
              <a:rPr lang="en-US" dirty="0"/>
              <a:t>Concept Learning with a Multilayer Network</a:t>
            </a:r>
          </a:p>
        </p:txBody>
      </p:sp>
      <mc:AlternateContent xmlns:mc="http://schemas.openxmlformats.org/markup-compatibility/2006" xmlns:a14="http://schemas.microsoft.com/office/drawing/2010/main">
        <mc:Choice Requires="a14">
          <p:sp>
            <p:nvSpPr>
              <p:cNvPr id="79" name="Google Shape;79;p12"/>
              <p:cNvSpPr txBox="1">
                <a:spLocks noGrp="1"/>
              </p:cNvSpPr>
              <p:nvPr>
                <p:ph idx="1"/>
              </p:nvPr>
            </p:nvSpPr>
            <p:spPr>
              <a:xfrm>
                <a:off x="440267" y="5067702"/>
                <a:ext cx="11319933" cy="1313626"/>
              </a:xfrm>
              <a:prstGeom prst="rect">
                <a:avLst/>
              </a:prstGeom>
              <a:noFill/>
              <a:ln>
                <a:noFill/>
              </a:ln>
            </p:spPr>
            <p:txBody>
              <a:bodyPr spcFirstLastPara="1" vert="horz" wrap="square" lIns="121900" tIns="60933" rIns="121900" bIns="60933" numCol="1" anchor="t" anchorCtr="0" compatLnSpc="1">
                <a:prstTxWarp prst="textNoShape">
                  <a:avLst/>
                </a:prstTxWarp>
                <a:noAutofit/>
              </a:bodyPr>
              <a:lstStyle/>
              <a:p>
                <a:pPr marL="365751" indent="-179489">
                  <a:lnSpc>
                    <a:spcPct val="100000"/>
                  </a:lnSpc>
                  <a:spcBef>
                    <a:spcPts val="0"/>
                  </a:spcBef>
                  <a:buSzPts val="1400"/>
                </a:pPr>
                <a:r>
                  <a:rPr lang="en-US" sz="1867" dirty="0"/>
                  <a:t>The network constructed above consists of two hidden layers of neurons, each of which has the form of a </a:t>
                </a:r>
                <a:r>
                  <a:rPr lang="en-US" sz="1867" i="1" dirty="0"/>
                  <a:t>logistic regression model;</a:t>
                </a:r>
              </a:p>
              <a:p>
                <a:pPr marL="365751" indent="-179489">
                  <a:lnSpc>
                    <a:spcPct val="100000"/>
                  </a:lnSpc>
                  <a:spcBef>
                    <a:spcPts val="0"/>
                  </a:spcBef>
                  <a:buSzPts val="1400"/>
                </a:pPr>
                <a:r>
                  <a:rPr lang="en-US" sz="1867" dirty="0"/>
                  <a:t>The output </a:t>
                </a:r>
                <a14:m>
                  <m:oMath xmlns:m="http://schemas.openxmlformats.org/officeDocument/2006/math">
                    <m:r>
                      <a:rPr lang="en-US" sz="1867" i="1" dirty="0">
                        <a:latin typeface="Cambria Math" panose="02040503050406030204" pitchFamily="18" charset="0"/>
                      </a:rPr>
                      <m:t>𝑦</m:t>
                    </m:r>
                  </m:oMath>
                </a14:m>
                <a:r>
                  <a:rPr lang="en-US" sz="1867" dirty="0"/>
                  <a:t> can be thought of as a logistic regression model where the basis functions are determined by the neurons in the last hidden layer.</a:t>
                </a:r>
              </a:p>
            </p:txBody>
          </p:sp>
        </mc:Choice>
        <mc:Fallback xmlns="">
          <p:sp>
            <p:nvSpPr>
              <p:cNvPr id="79" name="Google Shape;79;p12"/>
              <p:cNvSpPr txBox="1">
                <a:spLocks noGrp="1" noRot="1" noChangeAspect="1" noMove="1" noResize="1" noEditPoints="1" noAdjustHandles="1" noChangeArrowheads="1" noChangeShapeType="1" noTextEdit="1"/>
              </p:cNvSpPr>
              <p:nvPr>
                <p:ph idx="1"/>
              </p:nvPr>
            </p:nvSpPr>
            <p:spPr>
              <a:xfrm>
                <a:off x="440267" y="5067702"/>
                <a:ext cx="11319933" cy="1313626"/>
              </a:xfrm>
              <a:prstGeom prst="rect">
                <a:avLst/>
              </a:prstGeom>
              <a:blipFill>
                <a:blip r:embed="rId3"/>
                <a:stretch>
                  <a:fillRect t="-952" b="-1905"/>
                </a:stretch>
              </a:blipFill>
              <a:ln>
                <a:noFill/>
              </a:ln>
            </p:spPr>
            <p:txBody>
              <a:bodyPr/>
              <a:lstStyle/>
              <a:p>
                <a:r>
                  <a:rPr lang="en-US">
                    <a:noFill/>
                  </a:rPr>
                  <a:t> </a:t>
                </a:r>
              </a:p>
            </p:txBody>
          </p:sp>
        </mc:Fallback>
      </mc:AlternateContent>
      <p:pic>
        <p:nvPicPr>
          <p:cNvPr id="80" name="Google Shape;80;p12"/>
          <p:cNvPicPr preferRelativeResize="0"/>
          <p:nvPr/>
        </p:nvPicPr>
        <p:blipFill>
          <a:blip r:embed="rId4">
            <a:alphaModFix/>
          </a:blip>
          <a:stretch>
            <a:fillRect/>
          </a:stretch>
        </p:blipFill>
        <p:spPr>
          <a:xfrm>
            <a:off x="2495600" y="1268760"/>
            <a:ext cx="7625399" cy="3587668"/>
          </a:xfrm>
          <a:prstGeom prst="rect">
            <a:avLst/>
          </a:prstGeom>
          <a:noFill/>
          <a:ln>
            <a:noFill/>
          </a:ln>
        </p:spPr>
      </p:pic>
      <p:sp>
        <p:nvSpPr>
          <p:cNvPr id="81" name="Google Shape;81;p12"/>
          <p:cNvSpPr/>
          <p:nvPr/>
        </p:nvSpPr>
        <p:spPr>
          <a:xfrm>
            <a:off x="8869766" y="2679459"/>
            <a:ext cx="779200" cy="668000"/>
          </a:xfrm>
          <a:prstGeom prst="rect">
            <a:avLst/>
          </a:prstGeom>
          <a:noFill/>
          <a:ln w="190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a:p>
        </p:txBody>
      </p:sp>
      <p:sp>
        <p:nvSpPr>
          <p:cNvPr id="82" name="Google Shape;82;p12"/>
          <p:cNvSpPr txBox="1"/>
          <p:nvPr/>
        </p:nvSpPr>
        <p:spPr>
          <a:xfrm>
            <a:off x="7756166" y="1692759"/>
            <a:ext cx="3006400" cy="935200"/>
          </a:xfrm>
          <a:prstGeom prst="rect">
            <a:avLst/>
          </a:prstGeom>
          <a:noFill/>
          <a:ln>
            <a:noFill/>
          </a:ln>
        </p:spPr>
        <p:txBody>
          <a:bodyPr spcFirstLastPara="1" wrap="square" lIns="121900" tIns="121900" rIns="121900" bIns="121900" anchor="t" anchorCtr="0">
            <a:noAutofit/>
          </a:bodyPr>
          <a:lstStyle/>
          <a:p>
            <a:pPr algn="ctr">
              <a:spcBef>
                <a:spcPts val="0"/>
              </a:spcBef>
              <a:spcAft>
                <a:spcPts val="0"/>
              </a:spcAft>
            </a:pPr>
            <a:r>
              <a:rPr lang="en-US" dirty="0"/>
              <a:t>remove this activation to get a regression model</a:t>
            </a:r>
            <a:endParaRPr dirty="0"/>
          </a:p>
        </p:txBody>
      </p:sp>
    </p:spTree>
    <p:extLst>
      <p:ext uri="{BB962C8B-B14F-4D97-AF65-F5344CB8AC3E}">
        <p14:creationId xmlns:p14="http://schemas.microsoft.com/office/powerpoint/2010/main" val="2434912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animBg="1"/>
      <p:bldP spid="8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F105FD8-3D4A-D841-A43D-F55CB95F4D0E}"/>
              </a:ext>
            </a:extLst>
          </p:cNvPr>
          <p:cNvSpPr>
            <a:spLocks noGrp="1"/>
          </p:cNvSpPr>
          <p:nvPr>
            <p:ph type="title"/>
          </p:nvPr>
        </p:nvSpPr>
        <p:spPr/>
        <p:txBody>
          <a:bodyPr/>
          <a:lstStyle/>
          <a:p>
            <a:r>
              <a:rPr lang="en-US" dirty="0"/>
              <a:t>Connectionism</a:t>
            </a:r>
          </a:p>
        </p:txBody>
      </p:sp>
      <p:sp>
        <p:nvSpPr>
          <p:cNvPr id="5" name="Content Placeholder 4">
            <a:extLst>
              <a:ext uri="{FF2B5EF4-FFF2-40B4-BE49-F238E27FC236}">
                <a16:creationId xmlns:a16="http://schemas.microsoft.com/office/drawing/2014/main" id="{58F200FB-DEA3-BF42-9B0F-C63779500622}"/>
              </a:ext>
            </a:extLst>
          </p:cNvPr>
          <p:cNvSpPr>
            <a:spLocks noGrp="1"/>
          </p:cNvSpPr>
          <p:nvPr>
            <p:ph idx="1"/>
          </p:nvPr>
        </p:nvSpPr>
        <p:spPr/>
        <p:txBody>
          <a:bodyPr/>
          <a:lstStyle/>
          <a:p>
            <a:pPr marL="0" indent="0">
              <a:buNone/>
            </a:pPr>
            <a:r>
              <a:rPr lang="en-US" sz="1800" dirty="0"/>
              <a:t>It is an approach that hopes to explain mental phenomena using artificial neural networks (ANN).</a:t>
            </a:r>
          </a:p>
          <a:p>
            <a:pPr marL="0" indent="0">
              <a:buNone/>
            </a:pPr>
            <a:endParaRPr lang="en-US" sz="1800" dirty="0"/>
          </a:p>
          <a:p>
            <a:pPr marL="0" indent="0">
              <a:buNone/>
            </a:pPr>
            <a:r>
              <a:rPr lang="en-US" sz="1800" dirty="0"/>
              <a:t>The success of deep learning in the past decade has greatly increased the popularity of this approach.</a:t>
            </a:r>
          </a:p>
        </p:txBody>
      </p:sp>
      <p:pic>
        <p:nvPicPr>
          <p:cNvPr id="1028" name="Picture 4" descr="Image for post">
            <a:extLst>
              <a:ext uri="{FF2B5EF4-FFF2-40B4-BE49-F238E27FC236}">
                <a16:creationId xmlns:a16="http://schemas.microsoft.com/office/drawing/2014/main" id="{4DB720D2-A798-7D46-A096-1A0E6342A0F1}"/>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755006" y="2420888"/>
            <a:ext cx="10681988" cy="3997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31990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76E0D-2179-5F4B-910E-604F3443F55A}"/>
              </a:ext>
            </a:extLst>
          </p:cNvPr>
          <p:cNvSpPr>
            <a:spLocks noGrp="1"/>
          </p:cNvSpPr>
          <p:nvPr>
            <p:ph type="title"/>
          </p:nvPr>
        </p:nvSpPr>
        <p:spPr/>
        <p:txBody>
          <a:bodyPr/>
          <a:lstStyle/>
          <a:p>
            <a:r>
              <a:rPr lang="en-US" dirty="0"/>
              <a:t>The Backpropagation Algorithm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48A003A-4B91-B743-8C78-B75937478679}"/>
                  </a:ext>
                </a:extLst>
              </p:cNvPr>
              <p:cNvSpPr>
                <a:spLocks noGrp="1"/>
              </p:cNvSpPr>
              <p:nvPr>
                <p:ph idx="1"/>
              </p:nvPr>
            </p:nvSpPr>
            <p:spPr>
              <a:xfrm>
                <a:off x="440267" y="1052736"/>
                <a:ext cx="11319933" cy="5040560"/>
              </a:xfrm>
            </p:spPr>
            <p:txBody>
              <a:bodyPr/>
              <a:lstStyle/>
              <a:p>
                <a:pPr marL="0" indent="0">
                  <a:buNone/>
                </a:pPr>
                <a:r>
                  <a:rPr lang="en-US" sz="1800" dirty="0"/>
                  <a:t>The backpropagation algorithm learns the weights for a multilayer network. </a:t>
                </a:r>
              </a:p>
              <a:p>
                <a:pPr marL="0" indent="0">
                  <a:buNone/>
                </a:pPr>
                <a:endParaRPr lang="en-US" sz="1800" dirty="0"/>
              </a:p>
              <a:p>
                <a:pPr marL="0" indent="0">
                  <a:buNone/>
                </a:pPr>
                <a:r>
                  <a:rPr lang="en-US" sz="1800" dirty="0"/>
                  <a:t>Initialize all weights to small random values.</a:t>
                </a:r>
              </a:p>
              <a:p>
                <a:pPr marL="0" indent="0">
                  <a:buNone/>
                </a:pPr>
                <a:endParaRPr lang="en-US" sz="1800" dirty="0"/>
              </a:p>
              <a:p>
                <a:pPr marL="0" indent="0">
                  <a:buNone/>
                </a:pPr>
                <a:r>
                  <a:rPr lang="en-US" sz="1800" dirty="0"/>
                  <a:t>While the algorithm has not converged:</a:t>
                </a:r>
              </a:p>
              <a:p>
                <a:pPr marL="0" indent="0">
                  <a:buNone/>
                </a:pPr>
                <a:r>
                  <a:rPr lang="en-US" sz="1800" dirty="0"/>
                  <a:t>For each training example </a:t>
                </a:r>
                <a14:m>
                  <m:oMath xmlns:m="http://schemas.openxmlformats.org/officeDocument/2006/math">
                    <m:d>
                      <m:dPr>
                        <m:begChr m:val="⟨"/>
                        <m:endChr m:val="⟩"/>
                        <m:ctrlPr>
                          <a:rPr lang="en-US" sz="1800" i="1" smtClean="0">
                            <a:latin typeface="Cambria Math" panose="02040503050406030204" pitchFamily="18" charset="0"/>
                          </a:rPr>
                        </m:ctrlPr>
                      </m:dPr>
                      <m:e>
                        <m:r>
                          <a:rPr lang="en-GB" sz="1800" b="0" i="1" smtClean="0">
                            <a:latin typeface="Cambria Math" panose="02040503050406030204" pitchFamily="18" charset="0"/>
                          </a:rPr>
                          <m:t>𝑥</m:t>
                        </m:r>
                        <m:r>
                          <a:rPr lang="en-GB" sz="1800" b="0" i="1" smtClean="0">
                            <a:latin typeface="Cambria Math" panose="02040503050406030204" pitchFamily="18" charset="0"/>
                          </a:rPr>
                          <m:t>, </m:t>
                        </m:r>
                        <m:r>
                          <a:rPr lang="en-GB" sz="1800" b="0" i="1" smtClean="0">
                            <a:latin typeface="Cambria Math" panose="02040503050406030204" pitchFamily="18" charset="0"/>
                          </a:rPr>
                          <m:t>𝑦</m:t>
                        </m:r>
                      </m:e>
                    </m:d>
                    <m:r>
                      <a:rPr lang="en-US" sz="1800" i="1" smtClean="0">
                        <a:latin typeface="Cambria Math" panose="02040503050406030204" pitchFamily="18" charset="0"/>
                        <a:ea typeface="Cambria Math" panose="02040503050406030204" pitchFamily="18" charset="0"/>
                      </a:rPr>
                      <m:t>∈</m:t>
                    </m:r>
                    <m:r>
                      <a:rPr lang="en-GB" sz="1800" b="0" i="1" smtClean="0">
                        <a:latin typeface="Cambria Math" panose="02040503050406030204" pitchFamily="18" charset="0"/>
                        <a:ea typeface="Cambria Math" panose="02040503050406030204" pitchFamily="18" charset="0"/>
                      </a:rPr>
                      <m:t>𝐷</m:t>
                    </m:r>
                  </m:oMath>
                </a14:m>
                <a:r>
                  <a:rPr lang="en-US" sz="1800" dirty="0"/>
                  <a:t>:</a:t>
                </a:r>
              </a:p>
              <a:p>
                <a:pPr>
                  <a:buFont typeface="+mj-lt"/>
                  <a:buAutoNum type="arabicPeriod"/>
                </a:pPr>
                <a:r>
                  <a:rPr lang="en-US" sz="1800" dirty="0"/>
                  <a:t>Input </a:t>
                </a:r>
                <a14:m>
                  <m:oMath xmlns:m="http://schemas.openxmlformats.org/officeDocument/2006/math">
                    <m:r>
                      <a:rPr lang="en-US" sz="1800" i="1" dirty="0" smtClean="0">
                        <a:latin typeface="Cambria Math" panose="02040503050406030204" pitchFamily="18" charset="0"/>
                      </a:rPr>
                      <m:t>𝑥</m:t>
                    </m:r>
                  </m:oMath>
                </a14:m>
                <a:r>
                  <a:rPr lang="en-US" sz="1800" dirty="0"/>
                  <a:t> to the network and compute network output </a:t>
                </a:r>
                <a14:m>
                  <m:oMath xmlns:m="http://schemas.openxmlformats.org/officeDocument/2006/math">
                    <m:acc>
                      <m:accPr>
                        <m:chr m:val="̂"/>
                        <m:ctrlPr>
                          <a:rPr lang="en-US" sz="1800" i="1" smtClean="0">
                            <a:latin typeface="Cambria Math" panose="02040503050406030204" pitchFamily="18" charset="0"/>
                          </a:rPr>
                        </m:ctrlPr>
                      </m:accPr>
                      <m:e>
                        <m:r>
                          <a:rPr lang="en-GB" sz="1800" b="0" i="1" smtClean="0">
                            <a:latin typeface="Cambria Math" panose="02040503050406030204" pitchFamily="18" charset="0"/>
                          </a:rPr>
                          <m:t>𝑦</m:t>
                        </m:r>
                      </m:e>
                    </m:acc>
                  </m:oMath>
                </a14:m>
                <a:r>
                  <a:rPr lang="en-US" sz="1800" dirty="0"/>
                  <a:t>;</a:t>
                </a:r>
              </a:p>
              <a:p>
                <a:pPr>
                  <a:buFont typeface="+mj-lt"/>
                  <a:buAutoNum type="arabicPeriod"/>
                </a:pPr>
                <a:r>
                  <a:rPr lang="en-US" sz="1800" dirty="0"/>
                  <a:t>For each output unit </a:t>
                </a:r>
                <a14:m>
                  <m:oMath xmlns:m="http://schemas.openxmlformats.org/officeDocument/2006/math">
                    <m:r>
                      <a:rPr lang="en-US" sz="1800" i="1" dirty="0" smtClean="0">
                        <a:latin typeface="Cambria Math" panose="02040503050406030204" pitchFamily="18" charset="0"/>
                      </a:rPr>
                      <m:t>𝑘</m:t>
                    </m:r>
                  </m:oMath>
                </a14:m>
                <a:r>
                  <a:rPr lang="en-US" sz="1800" dirty="0"/>
                  <a:t>:</a:t>
                </a:r>
                <a:br>
                  <a:rPr lang="en-US" sz="1800" dirty="0"/>
                </a:br>
                <a14:m>
                  <m:oMath xmlns:m="http://schemas.openxmlformats.org/officeDocument/2006/math">
                    <m:sSub>
                      <m:sSubPr>
                        <m:ctrlPr>
                          <a:rPr lang="en-GB" sz="1800" b="0" i="1" smtClean="0">
                            <a:latin typeface="Cambria Math" panose="02040503050406030204" pitchFamily="18" charset="0"/>
                            <a:ea typeface="Cambria Math" panose="02040503050406030204" pitchFamily="18" charset="0"/>
                          </a:rPr>
                        </m:ctrlPr>
                      </m:sSubPr>
                      <m:e>
                        <m:r>
                          <a:rPr lang="en-US" sz="1800" i="1" smtClean="0">
                            <a:latin typeface="Cambria Math" panose="02040503050406030204" pitchFamily="18" charset="0"/>
                            <a:ea typeface="Cambria Math" panose="02040503050406030204" pitchFamily="18" charset="0"/>
                          </a:rPr>
                          <m:t>𝛿</m:t>
                        </m:r>
                      </m:e>
                      <m:sub>
                        <m:r>
                          <a:rPr lang="en-GB" sz="1800" b="0" i="1" smtClean="0">
                            <a:latin typeface="Cambria Math" panose="02040503050406030204" pitchFamily="18" charset="0"/>
                            <a:ea typeface="Cambria Math" panose="02040503050406030204" pitchFamily="18" charset="0"/>
                          </a:rPr>
                          <m:t>𝑘</m:t>
                        </m:r>
                      </m:sub>
                    </m:sSub>
                    <m:r>
                      <a:rPr lang="en-GB" sz="1800" i="1">
                        <a:latin typeface="Cambria Math" panose="02040503050406030204" pitchFamily="18" charset="0"/>
                        <a:ea typeface="Cambria Math" panose="02040503050406030204" pitchFamily="18" charset="0"/>
                      </a:rPr>
                      <m:t>←</m:t>
                    </m:r>
                    <m:sSub>
                      <m:sSubPr>
                        <m:ctrlPr>
                          <a:rPr lang="en-GB" sz="1800" b="0" i="1" smtClean="0">
                            <a:latin typeface="Cambria Math" panose="02040503050406030204" pitchFamily="18" charset="0"/>
                            <a:ea typeface="Cambria Math" panose="02040503050406030204" pitchFamily="18" charset="0"/>
                          </a:rPr>
                        </m:ctrlPr>
                      </m:sSubPr>
                      <m:e>
                        <m:acc>
                          <m:accPr>
                            <m:chr m:val="̂"/>
                            <m:ctrlPr>
                              <a:rPr lang="en-GB" sz="1800" b="0" i="1" smtClean="0">
                                <a:latin typeface="Cambria Math" panose="02040503050406030204" pitchFamily="18" charset="0"/>
                                <a:ea typeface="Cambria Math" panose="02040503050406030204" pitchFamily="18" charset="0"/>
                              </a:rPr>
                            </m:ctrlPr>
                          </m:accPr>
                          <m:e>
                            <m:r>
                              <a:rPr lang="en-GB" sz="1800" b="0" i="1" smtClean="0">
                                <a:latin typeface="Cambria Math" panose="02040503050406030204" pitchFamily="18" charset="0"/>
                                <a:ea typeface="Cambria Math" panose="02040503050406030204" pitchFamily="18" charset="0"/>
                              </a:rPr>
                              <m:t>𝑦</m:t>
                            </m:r>
                          </m:e>
                        </m:acc>
                      </m:e>
                      <m:sub>
                        <m:r>
                          <a:rPr lang="en-GB" sz="1800" b="0" i="1" smtClean="0">
                            <a:latin typeface="Cambria Math" panose="02040503050406030204" pitchFamily="18" charset="0"/>
                            <a:ea typeface="Cambria Math" panose="02040503050406030204" pitchFamily="18" charset="0"/>
                          </a:rPr>
                          <m:t>𝑘</m:t>
                        </m:r>
                      </m:sub>
                    </m:sSub>
                    <m:r>
                      <a:rPr lang="en-GB" sz="1800" b="0" i="1" smtClean="0">
                        <a:latin typeface="Cambria Math" panose="02040503050406030204" pitchFamily="18" charset="0"/>
                        <a:ea typeface="Cambria Math" panose="02040503050406030204" pitchFamily="18" charset="0"/>
                      </a:rPr>
                      <m:t>(1−</m:t>
                    </m:r>
                    <m:sSub>
                      <m:sSubPr>
                        <m:ctrlPr>
                          <a:rPr lang="en-GB" sz="1800" i="1">
                            <a:latin typeface="Cambria Math" panose="02040503050406030204" pitchFamily="18" charset="0"/>
                            <a:ea typeface="Cambria Math" panose="02040503050406030204" pitchFamily="18" charset="0"/>
                          </a:rPr>
                        </m:ctrlPr>
                      </m:sSubPr>
                      <m:e>
                        <m:acc>
                          <m:accPr>
                            <m:chr m:val="̂"/>
                            <m:ctrlPr>
                              <a:rPr lang="en-GB" sz="1800" i="1">
                                <a:latin typeface="Cambria Math" panose="02040503050406030204" pitchFamily="18" charset="0"/>
                                <a:ea typeface="Cambria Math" panose="02040503050406030204" pitchFamily="18" charset="0"/>
                              </a:rPr>
                            </m:ctrlPr>
                          </m:accPr>
                          <m:e>
                            <m:r>
                              <a:rPr lang="en-GB" sz="1800" i="1">
                                <a:latin typeface="Cambria Math" panose="02040503050406030204" pitchFamily="18" charset="0"/>
                                <a:ea typeface="Cambria Math" panose="02040503050406030204" pitchFamily="18" charset="0"/>
                              </a:rPr>
                              <m:t>𝑦</m:t>
                            </m:r>
                          </m:e>
                        </m:acc>
                      </m:e>
                      <m:sub>
                        <m:r>
                          <a:rPr lang="en-GB" sz="1800" i="1">
                            <a:latin typeface="Cambria Math" panose="02040503050406030204" pitchFamily="18" charset="0"/>
                            <a:ea typeface="Cambria Math" panose="02040503050406030204" pitchFamily="18" charset="0"/>
                          </a:rPr>
                          <m:t>𝑘</m:t>
                        </m:r>
                      </m:sub>
                    </m:sSub>
                    <m:r>
                      <a:rPr lang="en-GB" sz="1800" b="0" i="1" smtClean="0">
                        <a:latin typeface="Cambria Math" panose="02040503050406030204" pitchFamily="18" charset="0"/>
                        <a:ea typeface="Cambria Math" panose="02040503050406030204" pitchFamily="18" charset="0"/>
                      </a:rPr>
                      <m:t>)(</m:t>
                    </m:r>
                    <m:sSub>
                      <m:sSubPr>
                        <m:ctrlPr>
                          <a:rPr lang="en-GB" sz="1800" b="0" i="1" smtClean="0">
                            <a:latin typeface="Cambria Math" panose="02040503050406030204" pitchFamily="18" charset="0"/>
                            <a:ea typeface="Cambria Math" panose="02040503050406030204" pitchFamily="18" charset="0"/>
                          </a:rPr>
                        </m:ctrlPr>
                      </m:sSubPr>
                      <m:e>
                        <m:r>
                          <a:rPr lang="en-GB" sz="1800" b="0" i="1" smtClean="0">
                            <a:latin typeface="Cambria Math" panose="02040503050406030204" pitchFamily="18" charset="0"/>
                            <a:ea typeface="Cambria Math" panose="02040503050406030204" pitchFamily="18" charset="0"/>
                          </a:rPr>
                          <m:t>𝑦</m:t>
                        </m:r>
                      </m:e>
                      <m:sub>
                        <m:r>
                          <a:rPr lang="en-GB" sz="1800" b="0" i="1" smtClean="0">
                            <a:latin typeface="Cambria Math" panose="02040503050406030204" pitchFamily="18" charset="0"/>
                            <a:ea typeface="Cambria Math" panose="02040503050406030204" pitchFamily="18" charset="0"/>
                          </a:rPr>
                          <m:t>𝑘</m:t>
                        </m:r>
                      </m:sub>
                    </m:sSub>
                    <m:r>
                      <a:rPr lang="en-GB" sz="1800" b="0" i="1" smtClean="0">
                        <a:latin typeface="Cambria Math" panose="02040503050406030204" pitchFamily="18" charset="0"/>
                        <a:ea typeface="Cambria Math" panose="02040503050406030204" pitchFamily="18" charset="0"/>
                      </a:rPr>
                      <m:t>−</m:t>
                    </m:r>
                    <m:sSub>
                      <m:sSubPr>
                        <m:ctrlPr>
                          <a:rPr lang="en-GB" sz="1800" i="1">
                            <a:latin typeface="Cambria Math" panose="02040503050406030204" pitchFamily="18" charset="0"/>
                            <a:ea typeface="Cambria Math" panose="02040503050406030204" pitchFamily="18" charset="0"/>
                          </a:rPr>
                        </m:ctrlPr>
                      </m:sSubPr>
                      <m:e>
                        <m:acc>
                          <m:accPr>
                            <m:chr m:val="̂"/>
                            <m:ctrlPr>
                              <a:rPr lang="en-GB" sz="1800" i="1">
                                <a:latin typeface="Cambria Math" panose="02040503050406030204" pitchFamily="18" charset="0"/>
                                <a:ea typeface="Cambria Math" panose="02040503050406030204" pitchFamily="18" charset="0"/>
                              </a:rPr>
                            </m:ctrlPr>
                          </m:accPr>
                          <m:e>
                            <m:r>
                              <a:rPr lang="en-GB" sz="1800" i="1">
                                <a:latin typeface="Cambria Math" panose="02040503050406030204" pitchFamily="18" charset="0"/>
                                <a:ea typeface="Cambria Math" panose="02040503050406030204" pitchFamily="18" charset="0"/>
                              </a:rPr>
                              <m:t>𝑦</m:t>
                            </m:r>
                          </m:e>
                        </m:acc>
                      </m:e>
                      <m:sub>
                        <m:r>
                          <a:rPr lang="en-GB" sz="1800" i="1">
                            <a:latin typeface="Cambria Math" panose="02040503050406030204" pitchFamily="18" charset="0"/>
                            <a:ea typeface="Cambria Math" panose="02040503050406030204" pitchFamily="18" charset="0"/>
                          </a:rPr>
                          <m:t>𝑘</m:t>
                        </m:r>
                      </m:sub>
                    </m:sSub>
                    <m:r>
                      <a:rPr lang="en-GB" sz="1800" b="0" i="1" smtClean="0">
                        <a:latin typeface="Cambria Math" panose="02040503050406030204" pitchFamily="18" charset="0"/>
                        <a:ea typeface="Cambria Math" panose="02040503050406030204" pitchFamily="18" charset="0"/>
                      </a:rPr>
                      <m:t>)</m:t>
                    </m:r>
                  </m:oMath>
                </a14:m>
                <a:endParaRPr lang="en-US" sz="1800" dirty="0"/>
              </a:p>
              <a:p>
                <a:pPr>
                  <a:buFont typeface="+mj-lt"/>
                  <a:buAutoNum type="arabicPeriod"/>
                </a:pPr>
                <a:r>
                  <a:rPr lang="en-US" sz="1800" dirty="0"/>
                  <a:t>For each hidden unit </a:t>
                </a:r>
                <a14:m>
                  <m:oMath xmlns:m="http://schemas.openxmlformats.org/officeDocument/2006/math">
                    <m:r>
                      <a:rPr lang="en-US" sz="1800" i="1" dirty="0" smtClean="0">
                        <a:latin typeface="Cambria Math" panose="02040503050406030204" pitchFamily="18" charset="0"/>
                      </a:rPr>
                      <m:t>h</m:t>
                    </m:r>
                  </m:oMath>
                </a14:m>
                <a:r>
                  <a:rPr lang="en-US" sz="1800" dirty="0"/>
                  <a:t>:</a:t>
                </a:r>
                <a:br>
                  <a:rPr lang="en-US" sz="1800" dirty="0"/>
                </a:br>
                <a14:m>
                  <m:oMath xmlns:m="http://schemas.openxmlformats.org/officeDocument/2006/math">
                    <m:sSub>
                      <m:sSubPr>
                        <m:ctrlPr>
                          <a:rPr lang="en-GB" sz="1800" b="0" i="1" smtClean="0">
                            <a:latin typeface="Cambria Math" panose="02040503050406030204" pitchFamily="18" charset="0"/>
                            <a:ea typeface="Cambria Math" panose="02040503050406030204" pitchFamily="18" charset="0"/>
                          </a:rPr>
                        </m:ctrlPr>
                      </m:sSubPr>
                      <m:e>
                        <m:r>
                          <a:rPr lang="en-US" sz="1800" i="1" smtClean="0">
                            <a:latin typeface="Cambria Math" panose="02040503050406030204" pitchFamily="18" charset="0"/>
                            <a:ea typeface="Cambria Math" panose="02040503050406030204" pitchFamily="18" charset="0"/>
                          </a:rPr>
                          <m:t>𝛿</m:t>
                        </m:r>
                      </m:e>
                      <m:sub>
                        <m:r>
                          <a:rPr lang="en-GB" sz="1800" b="0" i="1" smtClean="0">
                            <a:latin typeface="Cambria Math" panose="02040503050406030204" pitchFamily="18" charset="0"/>
                            <a:ea typeface="Cambria Math" panose="02040503050406030204" pitchFamily="18" charset="0"/>
                          </a:rPr>
                          <m:t>h</m:t>
                        </m:r>
                      </m:sub>
                    </m:sSub>
                    <m:r>
                      <a:rPr lang="en-GB" sz="1800" b="0" i="1" smtClean="0">
                        <a:latin typeface="Cambria Math" panose="02040503050406030204" pitchFamily="18" charset="0"/>
                        <a:ea typeface="Cambria Math" panose="02040503050406030204" pitchFamily="18" charset="0"/>
                      </a:rPr>
                      <m:t>←</m:t>
                    </m:r>
                    <m:sSub>
                      <m:sSubPr>
                        <m:ctrlPr>
                          <a:rPr lang="en-GB" sz="1800" b="0" i="1" smtClean="0">
                            <a:latin typeface="Cambria Math" panose="02040503050406030204" pitchFamily="18" charset="0"/>
                            <a:ea typeface="Cambria Math" panose="02040503050406030204" pitchFamily="18" charset="0"/>
                          </a:rPr>
                        </m:ctrlPr>
                      </m:sSubPr>
                      <m:e>
                        <m:r>
                          <a:rPr lang="en-GB" sz="1800" b="0" i="1" smtClean="0">
                            <a:latin typeface="Cambria Math" panose="02040503050406030204" pitchFamily="18" charset="0"/>
                            <a:ea typeface="Cambria Math" panose="02040503050406030204" pitchFamily="18" charset="0"/>
                          </a:rPr>
                          <m:t>𝑜</m:t>
                        </m:r>
                      </m:e>
                      <m:sub>
                        <m:r>
                          <a:rPr lang="en-GB" sz="1800" b="0" i="1" smtClean="0">
                            <a:latin typeface="Cambria Math" panose="02040503050406030204" pitchFamily="18" charset="0"/>
                            <a:ea typeface="Cambria Math" panose="02040503050406030204" pitchFamily="18" charset="0"/>
                          </a:rPr>
                          <m:t>h</m:t>
                        </m:r>
                      </m:sub>
                    </m:sSub>
                    <m:d>
                      <m:dPr>
                        <m:ctrlPr>
                          <a:rPr lang="en-GB" sz="1800" b="0" i="1" smtClean="0">
                            <a:latin typeface="Cambria Math" panose="02040503050406030204" pitchFamily="18" charset="0"/>
                            <a:ea typeface="Cambria Math" panose="02040503050406030204" pitchFamily="18" charset="0"/>
                          </a:rPr>
                        </m:ctrlPr>
                      </m:dPr>
                      <m:e>
                        <m:r>
                          <a:rPr lang="en-GB" sz="1800" b="0" i="1" smtClean="0">
                            <a:latin typeface="Cambria Math" panose="02040503050406030204" pitchFamily="18" charset="0"/>
                            <a:ea typeface="Cambria Math" panose="02040503050406030204" pitchFamily="18" charset="0"/>
                          </a:rPr>
                          <m:t>1−</m:t>
                        </m:r>
                        <m:sSub>
                          <m:sSubPr>
                            <m:ctrlPr>
                              <a:rPr lang="en-GB" sz="1800" b="0" i="1" smtClean="0">
                                <a:latin typeface="Cambria Math" panose="02040503050406030204" pitchFamily="18" charset="0"/>
                                <a:ea typeface="Cambria Math" panose="02040503050406030204" pitchFamily="18" charset="0"/>
                              </a:rPr>
                            </m:ctrlPr>
                          </m:sSubPr>
                          <m:e>
                            <m:r>
                              <a:rPr lang="en-GB" sz="1800" b="0" i="1" smtClean="0">
                                <a:latin typeface="Cambria Math" panose="02040503050406030204" pitchFamily="18" charset="0"/>
                                <a:ea typeface="Cambria Math" panose="02040503050406030204" pitchFamily="18" charset="0"/>
                              </a:rPr>
                              <m:t>𝑜</m:t>
                            </m:r>
                          </m:e>
                          <m:sub>
                            <m:r>
                              <a:rPr lang="en-GB" sz="1800" b="0" i="1" smtClean="0">
                                <a:latin typeface="Cambria Math" panose="02040503050406030204" pitchFamily="18" charset="0"/>
                                <a:ea typeface="Cambria Math" panose="02040503050406030204" pitchFamily="18" charset="0"/>
                              </a:rPr>
                              <m:t>h</m:t>
                            </m:r>
                          </m:sub>
                        </m:sSub>
                      </m:e>
                    </m:d>
                    <m:nary>
                      <m:naryPr>
                        <m:chr m:val="∑"/>
                        <m:supHide m:val="on"/>
                        <m:ctrlPr>
                          <a:rPr lang="en-GB" sz="1800" b="0" i="1" smtClean="0">
                            <a:latin typeface="Cambria Math" panose="02040503050406030204" pitchFamily="18" charset="0"/>
                            <a:ea typeface="Cambria Math" panose="02040503050406030204" pitchFamily="18" charset="0"/>
                          </a:rPr>
                        </m:ctrlPr>
                      </m:naryPr>
                      <m:sub>
                        <m:r>
                          <m:rPr>
                            <m:brk m:alnAt="7"/>
                          </m:rPr>
                          <a:rPr lang="en-GB" sz="1800" b="0" i="1" smtClean="0">
                            <a:latin typeface="Cambria Math" panose="02040503050406030204" pitchFamily="18" charset="0"/>
                            <a:ea typeface="Cambria Math" panose="02040503050406030204" pitchFamily="18" charset="0"/>
                          </a:rPr>
                          <m:t>𝑘</m:t>
                        </m:r>
                        <m:r>
                          <a:rPr lang="en-GB" sz="1800" b="0" i="1" smtClean="0">
                            <a:latin typeface="Cambria Math" panose="02040503050406030204" pitchFamily="18" charset="0"/>
                            <a:ea typeface="Cambria Math" panose="02040503050406030204" pitchFamily="18" charset="0"/>
                          </a:rPr>
                          <m:t>∈</m:t>
                        </m:r>
                        <m:r>
                          <a:rPr lang="en-GB" sz="1800" b="0" i="1" smtClean="0">
                            <a:latin typeface="Cambria Math" panose="02040503050406030204" pitchFamily="18" charset="0"/>
                            <a:ea typeface="Cambria Math" panose="02040503050406030204" pitchFamily="18" charset="0"/>
                          </a:rPr>
                          <m:t>𝑁</m:t>
                        </m:r>
                        <m:d>
                          <m:dPr>
                            <m:ctrlPr>
                              <a:rPr lang="en-GB" sz="1800" b="0" i="1" smtClean="0">
                                <a:latin typeface="Cambria Math" panose="02040503050406030204" pitchFamily="18" charset="0"/>
                                <a:ea typeface="Cambria Math" panose="02040503050406030204" pitchFamily="18" charset="0"/>
                              </a:rPr>
                            </m:ctrlPr>
                          </m:dPr>
                          <m:e>
                            <m:r>
                              <m:rPr>
                                <m:brk m:alnAt="7"/>
                              </m:rPr>
                              <a:rPr lang="en-GB" sz="1800" b="0" i="1" smtClean="0">
                                <a:latin typeface="Cambria Math" panose="02040503050406030204" pitchFamily="18" charset="0"/>
                                <a:ea typeface="Cambria Math" panose="02040503050406030204" pitchFamily="18" charset="0"/>
                              </a:rPr>
                              <m:t>𝑗</m:t>
                            </m:r>
                          </m:e>
                        </m:d>
                      </m:sub>
                      <m:sup/>
                      <m:e>
                        <m:sSub>
                          <m:sSubPr>
                            <m:ctrlPr>
                              <a:rPr lang="en-GB" sz="1800" b="0" i="1" smtClean="0">
                                <a:latin typeface="Cambria Math" panose="02040503050406030204" pitchFamily="18" charset="0"/>
                                <a:ea typeface="Cambria Math" panose="02040503050406030204" pitchFamily="18" charset="0"/>
                              </a:rPr>
                            </m:ctrlPr>
                          </m:sSubPr>
                          <m:e>
                            <m:r>
                              <a:rPr lang="en-GB" sz="1800" b="0" i="1" smtClean="0">
                                <a:latin typeface="Cambria Math" panose="02040503050406030204" pitchFamily="18" charset="0"/>
                                <a:ea typeface="Cambria Math" panose="02040503050406030204" pitchFamily="18" charset="0"/>
                              </a:rPr>
                              <m:t>𝛿</m:t>
                            </m:r>
                          </m:e>
                          <m:sub>
                            <m:r>
                              <a:rPr lang="en-GB" sz="1800" b="0" i="1" smtClean="0">
                                <a:latin typeface="Cambria Math" panose="02040503050406030204" pitchFamily="18" charset="0"/>
                                <a:ea typeface="Cambria Math" panose="02040503050406030204" pitchFamily="18" charset="0"/>
                              </a:rPr>
                              <m:t>𝑘</m:t>
                            </m:r>
                          </m:sub>
                        </m:sSub>
                        <m:sSub>
                          <m:sSubPr>
                            <m:ctrlPr>
                              <a:rPr lang="en-GB" sz="1800" b="0" i="1" smtClean="0">
                                <a:latin typeface="Cambria Math" panose="02040503050406030204" pitchFamily="18" charset="0"/>
                                <a:ea typeface="Cambria Math" panose="02040503050406030204" pitchFamily="18" charset="0"/>
                              </a:rPr>
                            </m:ctrlPr>
                          </m:sSubPr>
                          <m:e>
                            <m:r>
                              <a:rPr lang="en-GB" sz="1800" b="0" i="1" smtClean="0">
                                <a:latin typeface="Cambria Math" panose="02040503050406030204" pitchFamily="18" charset="0"/>
                                <a:ea typeface="Cambria Math" panose="02040503050406030204" pitchFamily="18" charset="0"/>
                              </a:rPr>
                              <m:t>𝑤</m:t>
                            </m:r>
                          </m:e>
                          <m:sub>
                            <m:r>
                              <a:rPr lang="en-GB" sz="1800" b="0" i="1" smtClean="0">
                                <a:latin typeface="Cambria Math" panose="02040503050406030204" pitchFamily="18" charset="0"/>
                                <a:ea typeface="Cambria Math" panose="02040503050406030204" pitchFamily="18" charset="0"/>
                              </a:rPr>
                              <m:t>𝑘</m:t>
                            </m:r>
                            <m:r>
                              <a:rPr lang="en-GB" sz="1800" b="0" i="1" smtClean="0">
                                <a:latin typeface="Cambria Math" panose="02040503050406030204" pitchFamily="18" charset="0"/>
                                <a:ea typeface="Cambria Math" panose="02040503050406030204" pitchFamily="18" charset="0"/>
                              </a:rPr>
                              <m:t>,</m:t>
                            </m:r>
                            <m:r>
                              <a:rPr lang="en-GB" sz="1800" b="0" i="1" smtClean="0">
                                <a:latin typeface="Cambria Math" panose="02040503050406030204" pitchFamily="18" charset="0"/>
                                <a:ea typeface="Cambria Math" panose="02040503050406030204" pitchFamily="18" charset="0"/>
                              </a:rPr>
                              <m:t>𝑗</m:t>
                            </m:r>
                          </m:sub>
                        </m:sSub>
                      </m:e>
                    </m:nary>
                  </m:oMath>
                </a14:m>
                <a:endParaRPr lang="en-GB" sz="1800" b="0" dirty="0">
                  <a:ea typeface="Cambria Math" panose="02040503050406030204" pitchFamily="18" charset="0"/>
                </a:endParaRPr>
              </a:p>
              <a:p>
                <a:pPr>
                  <a:buFont typeface="+mj-lt"/>
                  <a:buAutoNum type="arabicPeriod"/>
                </a:pPr>
                <a:r>
                  <a:rPr lang="en-US" sz="1800" dirty="0"/>
                  <a:t>Update each network weight </a:t>
                </a:r>
                <a14:m>
                  <m:oMath xmlns:m="http://schemas.openxmlformats.org/officeDocument/2006/math">
                    <m:sSub>
                      <m:sSubPr>
                        <m:ctrlPr>
                          <a:rPr lang="en-US" sz="1800" i="1" dirty="0" smtClean="0">
                            <a:latin typeface="Cambria Math" panose="02040503050406030204" pitchFamily="18" charset="0"/>
                          </a:rPr>
                        </m:ctrlPr>
                      </m:sSubPr>
                      <m:e>
                        <m:r>
                          <a:rPr lang="en-US" sz="1800" i="1" dirty="0" smtClean="0">
                            <a:latin typeface="Cambria Math" panose="02040503050406030204" pitchFamily="18" charset="0"/>
                          </a:rPr>
                          <m:t>𝑤</m:t>
                        </m:r>
                      </m:e>
                      <m:sub>
                        <m:r>
                          <a:rPr lang="en-US" sz="1800" i="1" dirty="0" smtClean="0">
                            <a:latin typeface="Cambria Math" panose="02040503050406030204" pitchFamily="18" charset="0"/>
                          </a:rPr>
                          <m:t>𝑖</m:t>
                        </m:r>
                        <m:r>
                          <a:rPr lang="en-GB" sz="1800" b="0" i="1" dirty="0" smtClean="0">
                            <a:latin typeface="Cambria Math" panose="02040503050406030204" pitchFamily="18" charset="0"/>
                          </a:rPr>
                          <m:t>,</m:t>
                        </m:r>
                        <m:r>
                          <a:rPr lang="en-GB" sz="1800" b="0" i="1" dirty="0" smtClean="0">
                            <a:latin typeface="Cambria Math" panose="02040503050406030204" pitchFamily="18" charset="0"/>
                          </a:rPr>
                          <m:t>𝑗</m:t>
                        </m:r>
                      </m:sub>
                    </m:sSub>
                  </m:oMath>
                </a14:m>
                <a:r>
                  <a:rPr lang="en-US" sz="1800" dirty="0"/>
                  <a:t>:</a:t>
                </a:r>
                <a:br>
                  <a:rPr lang="en-US" sz="1800" dirty="0"/>
                </a:br>
                <a14:m>
                  <m:oMath xmlns:m="http://schemas.openxmlformats.org/officeDocument/2006/math">
                    <m:sSub>
                      <m:sSubPr>
                        <m:ctrlPr>
                          <a:rPr lang="en-GB" sz="1800" b="0" i="1" smtClean="0">
                            <a:latin typeface="Cambria Math" panose="02040503050406030204" pitchFamily="18" charset="0"/>
                          </a:rPr>
                        </m:ctrlPr>
                      </m:sSubPr>
                      <m:e>
                        <m:r>
                          <a:rPr lang="en-GB" sz="1800" b="0" i="1" smtClean="0">
                            <a:latin typeface="Cambria Math" panose="02040503050406030204" pitchFamily="18" charset="0"/>
                          </a:rPr>
                          <m:t>𝑤</m:t>
                        </m:r>
                      </m:e>
                      <m:sub>
                        <m:r>
                          <a:rPr lang="en-GB" sz="1800" b="0" i="1" smtClean="0">
                            <a:latin typeface="Cambria Math" panose="02040503050406030204" pitchFamily="18" charset="0"/>
                          </a:rPr>
                          <m:t>𝑖</m:t>
                        </m:r>
                        <m:r>
                          <a:rPr lang="en-GB" sz="1800" b="0" i="1" smtClean="0">
                            <a:latin typeface="Cambria Math" panose="02040503050406030204" pitchFamily="18" charset="0"/>
                          </a:rPr>
                          <m:t>,</m:t>
                        </m:r>
                        <m:r>
                          <a:rPr lang="en-GB" sz="1800" b="0" i="1" smtClean="0">
                            <a:latin typeface="Cambria Math" panose="02040503050406030204" pitchFamily="18" charset="0"/>
                          </a:rPr>
                          <m:t>𝑗</m:t>
                        </m:r>
                      </m:sub>
                    </m:sSub>
                    <m:r>
                      <a:rPr lang="en-GB" sz="1800" b="0" i="1" smtClean="0">
                        <a:latin typeface="Cambria Math" panose="02040503050406030204" pitchFamily="18" charset="0"/>
                        <a:ea typeface="Cambria Math" panose="02040503050406030204" pitchFamily="18" charset="0"/>
                      </a:rPr>
                      <m:t>←</m:t>
                    </m:r>
                    <m:sSub>
                      <m:sSubPr>
                        <m:ctrlPr>
                          <a:rPr lang="en-GB" sz="1800" b="0" i="1" smtClean="0">
                            <a:latin typeface="Cambria Math" panose="02040503050406030204" pitchFamily="18" charset="0"/>
                            <a:ea typeface="Cambria Math" panose="02040503050406030204" pitchFamily="18" charset="0"/>
                          </a:rPr>
                        </m:ctrlPr>
                      </m:sSubPr>
                      <m:e>
                        <m:r>
                          <a:rPr lang="en-GB" sz="1800" b="0" i="1" smtClean="0">
                            <a:latin typeface="Cambria Math" panose="02040503050406030204" pitchFamily="18" charset="0"/>
                            <a:ea typeface="Cambria Math" panose="02040503050406030204" pitchFamily="18" charset="0"/>
                          </a:rPr>
                          <m:t>𝑤</m:t>
                        </m:r>
                      </m:e>
                      <m:sub>
                        <m:r>
                          <a:rPr lang="en-GB" sz="1800" b="0" i="1" smtClean="0">
                            <a:latin typeface="Cambria Math" panose="02040503050406030204" pitchFamily="18" charset="0"/>
                            <a:ea typeface="Cambria Math" panose="02040503050406030204" pitchFamily="18" charset="0"/>
                          </a:rPr>
                          <m:t>𝑖</m:t>
                        </m:r>
                        <m:r>
                          <a:rPr lang="en-GB" sz="1800" b="0" i="1" smtClean="0">
                            <a:latin typeface="Cambria Math" panose="02040503050406030204" pitchFamily="18" charset="0"/>
                            <a:ea typeface="Cambria Math" panose="02040503050406030204" pitchFamily="18" charset="0"/>
                          </a:rPr>
                          <m:t>,</m:t>
                        </m:r>
                        <m:r>
                          <a:rPr lang="en-GB" sz="1800" b="0" i="1" smtClean="0">
                            <a:latin typeface="Cambria Math" panose="02040503050406030204" pitchFamily="18" charset="0"/>
                            <a:ea typeface="Cambria Math" panose="02040503050406030204" pitchFamily="18" charset="0"/>
                          </a:rPr>
                          <m:t>𝑗</m:t>
                        </m:r>
                      </m:sub>
                    </m:sSub>
                    <m:r>
                      <a:rPr lang="en-GB" sz="1800" b="0" i="1" smtClean="0">
                        <a:latin typeface="Cambria Math" panose="02040503050406030204" pitchFamily="18" charset="0"/>
                        <a:ea typeface="Cambria Math" panose="02040503050406030204" pitchFamily="18" charset="0"/>
                      </a:rPr>
                      <m:t>+∆</m:t>
                    </m:r>
                    <m:sSub>
                      <m:sSubPr>
                        <m:ctrlPr>
                          <a:rPr lang="en-GB" sz="1800" b="0" i="1" smtClean="0">
                            <a:latin typeface="Cambria Math" panose="02040503050406030204" pitchFamily="18" charset="0"/>
                            <a:ea typeface="Cambria Math" panose="02040503050406030204" pitchFamily="18" charset="0"/>
                          </a:rPr>
                        </m:ctrlPr>
                      </m:sSubPr>
                      <m:e>
                        <m:r>
                          <a:rPr lang="en-GB" sz="1800" b="0" i="1" smtClean="0">
                            <a:latin typeface="Cambria Math" panose="02040503050406030204" pitchFamily="18" charset="0"/>
                            <a:ea typeface="Cambria Math" panose="02040503050406030204" pitchFamily="18" charset="0"/>
                          </a:rPr>
                          <m:t>𝑤</m:t>
                        </m:r>
                      </m:e>
                      <m:sub>
                        <m:r>
                          <a:rPr lang="en-GB" sz="1800" b="0" i="1" smtClean="0">
                            <a:latin typeface="Cambria Math" panose="02040503050406030204" pitchFamily="18" charset="0"/>
                            <a:ea typeface="Cambria Math" panose="02040503050406030204" pitchFamily="18" charset="0"/>
                          </a:rPr>
                          <m:t>𝑖</m:t>
                        </m:r>
                        <m:r>
                          <a:rPr lang="en-GB" sz="1800" b="0" i="1" smtClean="0">
                            <a:latin typeface="Cambria Math" panose="02040503050406030204" pitchFamily="18" charset="0"/>
                            <a:ea typeface="Cambria Math" panose="02040503050406030204" pitchFamily="18" charset="0"/>
                          </a:rPr>
                          <m:t>,</m:t>
                        </m:r>
                        <m:r>
                          <a:rPr lang="en-GB" sz="1800" b="0" i="1" smtClean="0">
                            <a:latin typeface="Cambria Math" panose="02040503050406030204" pitchFamily="18" charset="0"/>
                            <a:ea typeface="Cambria Math" panose="02040503050406030204" pitchFamily="18" charset="0"/>
                          </a:rPr>
                          <m:t>𝑗</m:t>
                        </m:r>
                      </m:sub>
                    </m:sSub>
                  </m:oMath>
                </a14:m>
                <a:br>
                  <a:rPr lang="en-GB" sz="1800" dirty="0"/>
                </a:br>
                <a:r>
                  <a:rPr lang="en-GB" sz="1800" dirty="0"/>
                  <a:t>where </a:t>
                </a:r>
                <a14:m>
                  <m:oMath xmlns:m="http://schemas.openxmlformats.org/officeDocument/2006/math">
                    <m:r>
                      <a:rPr lang="en-GB" sz="1800" i="1" smtClean="0">
                        <a:latin typeface="Cambria Math" panose="02040503050406030204" pitchFamily="18" charset="0"/>
                        <a:ea typeface="Cambria Math" panose="02040503050406030204" pitchFamily="18" charset="0"/>
                      </a:rPr>
                      <m:t>∆</m:t>
                    </m:r>
                    <m:sSub>
                      <m:sSubPr>
                        <m:ctrlPr>
                          <a:rPr lang="en-GB" sz="1800" b="0" i="1" smtClean="0">
                            <a:latin typeface="Cambria Math" panose="02040503050406030204" pitchFamily="18" charset="0"/>
                            <a:ea typeface="Cambria Math" panose="02040503050406030204" pitchFamily="18" charset="0"/>
                          </a:rPr>
                        </m:ctrlPr>
                      </m:sSubPr>
                      <m:e>
                        <m:r>
                          <a:rPr lang="en-GB" sz="1800" b="0" i="1" smtClean="0">
                            <a:latin typeface="Cambria Math" panose="02040503050406030204" pitchFamily="18" charset="0"/>
                            <a:ea typeface="Cambria Math" panose="02040503050406030204" pitchFamily="18" charset="0"/>
                          </a:rPr>
                          <m:t>𝑤</m:t>
                        </m:r>
                      </m:e>
                      <m:sub>
                        <m:r>
                          <a:rPr lang="en-GB" sz="1800" b="0" i="1" smtClean="0">
                            <a:latin typeface="Cambria Math" panose="02040503050406030204" pitchFamily="18" charset="0"/>
                            <a:ea typeface="Cambria Math" panose="02040503050406030204" pitchFamily="18" charset="0"/>
                          </a:rPr>
                          <m:t>𝑖</m:t>
                        </m:r>
                        <m:r>
                          <a:rPr lang="en-GB" sz="1800" b="0" i="1" smtClean="0">
                            <a:latin typeface="Cambria Math" panose="02040503050406030204" pitchFamily="18" charset="0"/>
                            <a:ea typeface="Cambria Math" panose="02040503050406030204" pitchFamily="18" charset="0"/>
                          </a:rPr>
                          <m:t>,</m:t>
                        </m:r>
                        <m:r>
                          <a:rPr lang="en-GB" sz="1800" b="0" i="1" smtClean="0">
                            <a:latin typeface="Cambria Math" panose="02040503050406030204" pitchFamily="18" charset="0"/>
                            <a:ea typeface="Cambria Math" panose="02040503050406030204" pitchFamily="18" charset="0"/>
                          </a:rPr>
                          <m:t>𝑗</m:t>
                        </m:r>
                      </m:sub>
                    </m:sSub>
                    <m:r>
                      <a:rPr lang="en-GB" sz="1800" b="0" i="1" smtClean="0">
                        <a:latin typeface="Cambria Math" panose="02040503050406030204" pitchFamily="18" charset="0"/>
                        <a:ea typeface="Cambria Math" panose="02040503050406030204" pitchFamily="18" charset="0"/>
                      </a:rPr>
                      <m:t>=</m:t>
                    </m:r>
                    <m:r>
                      <a:rPr lang="en-GB" sz="1800" b="0" i="1" smtClean="0">
                        <a:latin typeface="Cambria Math" panose="02040503050406030204" pitchFamily="18" charset="0"/>
                        <a:ea typeface="Cambria Math" panose="02040503050406030204" pitchFamily="18" charset="0"/>
                      </a:rPr>
                      <m:t>𝜂</m:t>
                    </m:r>
                    <m:sSub>
                      <m:sSubPr>
                        <m:ctrlPr>
                          <a:rPr lang="en-GB" sz="1800" b="0" i="1" smtClean="0">
                            <a:latin typeface="Cambria Math" panose="02040503050406030204" pitchFamily="18" charset="0"/>
                            <a:ea typeface="Cambria Math" panose="02040503050406030204" pitchFamily="18" charset="0"/>
                          </a:rPr>
                        </m:ctrlPr>
                      </m:sSubPr>
                      <m:e>
                        <m:r>
                          <a:rPr lang="en-GB" sz="1800" b="0" i="1" smtClean="0">
                            <a:latin typeface="Cambria Math" panose="02040503050406030204" pitchFamily="18" charset="0"/>
                            <a:ea typeface="Cambria Math" panose="02040503050406030204" pitchFamily="18" charset="0"/>
                          </a:rPr>
                          <m:t>𝛿</m:t>
                        </m:r>
                      </m:e>
                      <m:sub>
                        <m:r>
                          <a:rPr lang="en-GB" sz="1800" b="0" i="1" smtClean="0">
                            <a:latin typeface="Cambria Math" panose="02040503050406030204" pitchFamily="18" charset="0"/>
                            <a:ea typeface="Cambria Math" panose="02040503050406030204" pitchFamily="18" charset="0"/>
                          </a:rPr>
                          <m:t>𝑗</m:t>
                        </m:r>
                      </m:sub>
                    </m:sSub>
                    <m:sSub>
                      <m:sSubPr>
                        <m:ctrlPr>
                          <a:rPr lang="en-GB" sz="1800" b="0" i="1" smtClean="0">
                            <a:latin typeface="Cambria Math" panose="02040503050406030204" pitchFamily="18" charset="0"/>
                            <a:ea typeface="Cambria Math" panose="02040503050406030204" pitchFamily="18" charset="0"/>
                          </a:rPr>
                        </m:ctrlPr>
                      </m:sSubPr>
                      <m:e>
                        <m:r>
                          <a:rPr lang="en-GB" sz="1800" b="0" i="1" smtClean="0">
                            <a:latin typeface="Cambria Math" panose="02040503050406030204" pitchFamily="18" charset="0"/>
                            <a:ea typeface="Cambria Math" panose="02040503050406030204" pitchFamily="18" charset="0"/>
                          </a:rPr>
                          <m:t>𝑥</m:t>
                        </m:r>
                      </m:e>
                      <m:sub>
                        <m:r>
                          <a:rPr lang="en-GB" sz="1800" b="0" i="1" smtClean="0">
                            <a:latin typeface="Cambria Math" panose="02040503050406030204" pitchFamily="18" charset="0"/>
                            <a:ea typeface="Cambria Math" panose="02040503050406030204" pitchFamily="18" charset="0"/>
                          </a:rPr>
                          <m:t>𝑖</m:t>
                        </m:r>
                        <m:r>
                          <a:rPr lang="en-GB" sz="1800" b="0" i="1" smtClean="0">
                            <a:latin typeface="Cambria Math" panose="02040503050406030204" pitchFamily="18" charset="0"/>
                            <a:ea typeface="Cambria Math" panose="02040503050406030204" pitchFamily="18" charset="0"/>
                          </a:rPr>
                          <m:t>,</m:t>
                        </m:r>
                        <m:r>
                          <a:rPr lang="en-GB" sz="1800" b="0" i="1" smtClean="0">
                            <a:latin typeface="Cambria Math" panose="02040503050406030204" pitchFamily="18" charset="0"/>
                            <a:ea typeface="Cambria Math" panose="02040503050406030204" pitchFamily="18" charset="0"/>
                          </a:rPr>
                          <m:t>𝑗</m:t>
                        </m:r>
                      </m:sub>
                    </m:sSub>
                  </m:oMath>
                </a14:m>
                <a:endParaRPr lang="en-US" sz="1800" dirty="0"/>
              </a:p>
            </p:txBody>
          </p:sp>
        </mc:Choice>
        <mc:Fallback xmlns="">
          <p:sp>
            <p:nvSpPr>
              <p:cNvPr id="3" name="Content Placeholder 2">
                <a:extLst>
                  <a:ext uri="{FF2B5EF4-FFF2-40B4-BE49-F238E27FC236}">
                    <a16:creationId xmlns:a16="http://schemas.microsoft.com/office/drawing/2014/main" id="{348A003A-4B91-B743-8C78-B75937478679}"/>
                  </a:ext>
                </a:extLst>
              </p:cNvPr>
              <p:cNvSpPr>
                <a:spLocks noGrp="1" noRot="1" noChangeAspect="1" noMove="1" noResize="1" noEditPoints="1" noAdjustHandles="1" noChangeArrowheads="1" noChangeShapeType="1" noTextEdit="1"/>
              </p:cNvSpPr>
              <p:nvPr>
                <p:ph idx="1"/>
              </p:nvPr>
            </p:nvSpPr>
            <p:spPr>
              <a:xfrm>
                <a:off x="440267" y="1052736"/>
                <a:ext cx="11319933" cy="5040560"/>
              </a:xfrm>
              <a:blipFill>
                <a:blip r:embed="rId2"/>
                <a:stretch>
                  <a:fillRect l="-448" t="-754" b="-4271"/>
                </a:stretch>
              </a:blipFill>
            </p:spPr>
            <p:txBody>
              <a:bodyPr/>
              <a:lstStyle/>
              <a:p>
                <a:r>
                  <a:rPr lang="en-US">
                    <a:noFill/>
                  </a:rPr>
                  <a:t> </a:t>
                </a:r>
              </a:p>
            </p:txBody>
          </p:sp>
        </mc:Fallback>
      </mc:AlternateContent>
    </p:spTree>
    <p:extLst>
      <p:ext uri="{BB962C8B-B14F-4D97-AF65-F5344CB8AC3E}">
        <p14:creationId xmlns:p14="http://schemas.microsoft.com/office/powerpoint/2010/main" val="18297112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0C14FB-E5AA-1A4E-A06B-D45069F5880F}"/>
              </a:ext>
            </a:extLst>
          </p:cNvPr>
          <p:cNvSpPr>
            <a:spLocks noGrp="1"/>
          </p:cNvSpPr>
          <p:nvPr>
            <p:ph type="title"/>
          </p:nvPr>
        </p:nvSpPr>
        <p:spPr/>
        <p:txBody>
          <a:bodyPr/>
          <a:lstStyle/>
          <a:p>
            <a:r>
              <a:rPr lang="en-US" dirty="0"/>
              <a:t>Backprogation Algorithm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2A904B5-7FD0-1748-BFA8-336749A90D95}"/>
                  </a:ext>
                </a:extLst>
              </p:cNvPr>
              <p:cNvSpPr>
                <a:spLocks noGrp="1"/>
              </p:cNvSpPr>
              <p:nvPr>
                <p:ph idx="1"/>
              </p:nvPr>
            </p:nvSpPr>
            <p:spPr/>
            <p:txBody>
              <a:bodyPr/>
              <a:lstStyle/>
              <a:p>
                <a:pPr marL="0" indent="0">
                  <a:buNone/>
                </a:pPr>
                <a:r>
                  <a:rPr lang="en-US" sz="1800" dirty="0"/>
                  <a:t>Backpropagation will find a local minimum, not necessarily the global minimum. In practice, often works well.</a:t>
                </a:r>
              </a:p>
              <a:p>
                <a:pPr marL="0" indent="0">
                  <a:buNone/>
                </a:pPr>
                <a:endParaRPr lang="en-US" sz="1800" dirty="0"/>
              </a:p>
              <a:p>
                <a:pPr marL="0" indent="0">
                  <a:buNone/>
                </a:pPr>
                <a:r>
                  <a:rPr lang="en-US" sz="1800" dirty="0"/>
                  <a:t>Training is very slow; it can take thousands of iterations.</a:t>
                </a:r>
              </a:p>
              <a:p>
                <a:pPr marL="0" indent="0">
                  <a:buNone/>
                </a:pPr>
                <a:endParaRPr lang="en-US" sz="1800" dirty="0"/>
              </a:p>
              <a:p>
                <a:pPr marL="0" indent="0">
                  <a:buNone/>
                </a:pPr>
                <a:r>
                  <a:rPr lang="en-US" sz="1800" dirty="0"/>
                  <a:t>To accelerate the slow convergence of the SGD algorithm is to add momentum:</a:t>
                </a:r>
              </a:p>
              <a:p>
                <a:pPr marL="0" indent="0">
                  <a:buNone/>
                </a:pPr>
                <a:endParaRPr lang="en-US" sz="1800" dirty="0"/>
              </a:p>
              <a:p>
                <a:pPr marL="0" indent="0">
                  <a:buNone/>
                </a:pPr>
                <a:endParaRPr lang="en-US" sz="1800" dirty="0"/>
              </a:p>
              <a:p>
                <a:pPr marL="0" indent="0">
                  <a:buNone/>
                </a:pPr>
                <a:endParaRPr lang="en-US" sz="1800" dirty="0"/>
              </a:p>
              <a:p>
                <a:pPr marL="0" indent="0">
                  <a:buNone/>
                </a:pPr>
                <a:r>
                  <a:rPr lang="en-US" sz="1800" dirty="0"/>
                  <a:t>Setting beta to 0 recovers SGD. In practice, typical </a:t>
                </a:r>
                <a14:m>
                  <m:oMath xmlns:m="http://schemas.openxmlformats.org/officeDocument/2006/math">
                    <m:r>
                      <a:rPr lang="en-US" sz="1800" i="1">
                        <a:latin typeface="Cambria Math" panose="02040503050406030204" pitchFamily="18" charset="0"/>
                      </a:rPr>
                      <m:t>𝛽</m:t>
                    </m:r>
                  </m:oMath>
                </a14:m>
                <a:r>
                  <a:rPr lang="en-US" sz="1800" dirty="0"/>
                  <a:t> values when using momentum is around 0.9.</a:t>
                </a:r>
              </a:p>
              <a:p>
                <a:pPr marL="0" indent="0">
                  <a:buNone/>
                </a:pPr>
                <a:endParaRPr lang="en-US" sz="1800" dirty="0"/>
              </a:p>
              <a:p>
                <a:pPr marL="0" indent="0">
                  <a:buNone/>
                </a:pPr>
                <a:r>
                  <a:rPr lang="en-US" sz="1800" dirty="0"/>
                  <a:t>Using the network after training is relatively fast.</a:t>
                </a:r>
              </a:p>
            </p:txBody>
          </p:sp>
        </mc:Choice>
        <mc:Fallback xmlns="">
          <p:sp>
            <p:nvSpPr>
              <p:cNvPr id="3" name="Content Placeholder 2">
                <a:extLst>
                  <a:ext uri="{FF2B5EF4-FFF2-40B4-BE49-F238E27FC236}">
                    <a16:creationId xmlns:a16="http://schemas.microsoft.com/office/drawing/2014/main" id="{F2A904B5-7FD0-1748-BFA8-336749A90D95}"/>
                  </a:ext>
                </a:extLst>
              </p:cNvPr>
              <p:cNvSpPr>
                <a:spLocks noGrp="1" noRot="1" noChangeAspect="1" noMove="1" noResize="1" noEditPoints="1" noAdjustHandles="1" noChangeArrowheads="1" noChangeShapeType="1" noTextEdit="1"/>
              </p:cNvSpPr>
              <p:nvPr>
                <p:ph idx="1"/>
              </p:nvPr>
            </p:nvSpPr>
            <p:spPr>
              <a:blipFill>
                <a:blip r:embed="rId2"/>
                <a:stretch>
                  <a:fillRect l="-448" t="-765"/>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988C6A50-0CA2-7E47-8259-F2D7819923B2}"/>
              </a:ext>
            </a:extLst>
          </p:cNvPr>
          <p:cNvPicPr>
            <a:picLocks noChangeAspect="1"/>
          </p:cNvPicPr>
          <p:nvPr/>
        </p:nvPicPr>
        <p:blipFill rotWithShape="1">
          <a:blip r:embed="rId3">
            <a:extLst>
              <a:ext uri="{28A0092B-C50C-407E-A947-70E740481C1C}">
                <a14:useLocalDpi xmlns:a14="http://schemas.microsoft.com/office/drawing/2010/main"/>
              </a:ext>
            </a:extLst>
          </a:blip>
          <a:srcRect r="58302"/>
          <a:stretch/>
        </p:blipFill>
        <p:spPr>
          <a:xfrm>
            <a:off x="5015880" y="2892300"/>
            <a:ext cx="1847090" cy="536700"/>
          </a:xfrm>
          <a:prstGeom prst="rect">
            <a:avLst/>
          </a:prstGeom>
        </p:spPr>
      </p:pic>
    </p:spTree>
    <p:extLst>
      <p:ext uri="{BB962C8B-B14F-4D97-AF65-F5344CB8AC3E}">
        <p14:creationId xmlns:p14="http://schemas.microsoft.com/office/powerpoint/2010/main" val="8434744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18"/>
          <p:cNvSpPr txBox="1">
            <a:spLocks noGrp="1"/>
          </p:cNvSpPr>
          <p:nvPr>
            <p:ph type="title"/>
          </p:nvPr>
        </p:nvSpPr>
        <p:spPr>
          <a:prstGeom prst="rect">
            <a:avLst/>
          </a:prstGeom>
        </p:spPr>
        <p:txBody>
          <a:bodyPr spcFirstLastPara="1" vert="horz" wrap="square" lIns="121900" tIns="60933" rIns="121900" bIns="60933" numCol="1" anchor="t" anchorCtr="0" compatLnSpc="1">
            <a:prstTxWarp prst="textNoShape">
              <a:avLst/>
            </a:prstTxWarp>
            <a:noAutofit/>
          </a:bodyPr>
          <a:lstStyle/>
          <a:p>
            <a:r>
              <a:rPr lang="en-US"/>
              <a:t>Activation Functions</a:t>
            </a:r>
            <a:endParaRPr/>
          </a:p>
        </p:txBody>
      </p:sp>
      <p:grpSp>
        <p:nvGrpSpPr>
          <p:cNvPr id="5" name="Group 4">
            <a:extLst>
              <a:ext uri="{FF2B5EF4-FFF2-40B4-BE49-F238E27FC236}">
                <a16:creationId xmlns:a16="http://schemas.microsoft.com/office/drawing/2014/main" id="{00024B15-65B1-F64C-A2B5-7E3345B54AD2}"/>
              </a:ext>
            </a:extLst>
          </p:cNvPr>
          <p:cNvGrpSpPr/>
          <p:nvPr/>
        </p:nvGrpSpPr>
        <p:grpSpPr>
          <a:xfrm>
            <a:off x="263352" y="1657758"/>
            <a:ext cx="5965139" cy="1439217"/>
            <a:chOff x="287131" y="1214057"/>
            <a:chExt cx="4473854" cy="1079413"/>
          </a:xfrm>
        </p:grpSpPr>
        <p:pic>
          <p:nvPicPr>
            <p:cNvPr id="130" name="Google Shape;130;p18"/>
            <p:cNvPicPr preferRelativeResize="0"/>
            <p:nvPr/>
          </p:nvPicPr>
          <p:blipFill>
            <a:blip r:embed="rId3">
              <a:alphaModFix/>
            </a:blip>
            <a:stretch>
              <a:fillRect/>
            </a:stretch>
          </p:blipFill>
          <p:spPr>
            <a:xfrm>
              <a:off x="3144167" y="1214057"/>
              <a:ext cx="1616818" cy="1079413"/>
            </a:xfrm>
            <a:prstGeom prst="rect">
              <a:avLst/>
            </a:prstGeom>
            <a:noFill/>
            <a:ln>
              <a:noFill/>
            </a:ln>
          </p:spPr>
        </p:pic>
        <p:sp>
          <p:nvSpPr>
            <p:cNvPr id="133" name="Google Shape;133;p18"/>
            <p:cNvSpPr txBox="1"/>
            <p:nvPr/>
          </p:nvSpPr>
          <p:spPr>
            <a:xfrm>
              <a:off x="287131" y="1499093"/>
              <a:ext cx="1002000" cy="357300"/>
            </a:xfrm>
            <a:prstGeom prst="rect">
              <a:avLst/>
            </a:prstGeom>
            <a:noFill/>
            <a:ln>
              <a:noFill/>
            </a:ln>
          </p:spPr>
          <p:txBody>
            <a:bodyPr spcFirstLastPara="1" wrap="square" lIns="121900" tIns="121900" rIns="121900" bIns="121900" anchor="t" anchorCtr="0">
              <a:noAutofit/>
            </a:bodyPr>
            <a:lstStyle/>
            <a:p>
              <a:pPr>
                <a:spcBef>
                  <a:spcPts val="0"/>
                </a:spcBef>
                <a:spcAft>
                  <a:spcPts val="0"/>
                </a:spcAft>
              </a:pPr>
              <a:r>
                <a:rPr lang="en-US" dirty="0"/>
                <a:t>sigmoid</a:t>
              </a:r>
              <a:endParaRPr dirty="0"/>
            </a:p>
          </p:txBody>
        </p:sp>
        <p:pic>
          <p:nvPicPr>
            <p:cNvPr id="136" name="Google Shape;136;p18"/>
            <p:cNvPicPr preferRelativeResize="0">
              <a:picLocks noChangeAspect="1"/>
            </p:cNvPicPr>
            <p:nvPr/>
          </p:nvPicPr>
          <p:blipFill>
            <a:blip r:embed="rId4">
              <a:alphaModFix/>
            </a:blip>
            <a:stretch>
              <a:fillRect/>
            </a:stretch>
          </p:blipFill>
          <p:spPr>
            <a:xfrm>
              <a:off x="1289131" y="1525367"/>
              <a:ext cx="1661445" cy="357300"/>
            </a:xfrm>
            <a:prstGeom prst="rect">
              <a:avLst/>
            </a:prstGeom>
            <a:noFill/>
            <a:ln>
              <a:noFill/>
            </a:ln>
          </p:spPr>
        </p:pic>
      </p:grpSp>
      <p:grpSp>
        <p:nvGrpSpPr>
          <p:cNvPr id="7" name="Group 6">
            <a:extLst>
              <a:ext uri="{FF2B5EF4-FFF2-40B4-BE49-F238E27FC236}">
                <a16:creationId xmlns:a16="http://schemas.microsoft.com/office/drawing/2014/main" id="{6F103C64-09AF-854D-9347-11AFBC135D1D}"/>
              </a:ext>
            </a:extLst>
          </p:cNvPr>
          <p:cNvGrpSpPr/>
          <p:nvPr/>
        </p:nvGrpSpPr>
        <p:grpSpPr>
          <a:xfrm>
            <a:off x="346853" y="4795327"/>
            <a:ext cx="5881564" cy="1439200"/>
            <a:chOff x="349756" y="3567235"/>
            <a:chExt cx="4411173" cy="1079400"/>
          </a:xfrm>
        </p:grpSpPr>
        <p:pic>
          <p:nvPicPr>
            <p:cNvPr id="132" name="Google Shape;132;p18"/>
            <p:cNvPicPr preferRelativeResize="0"/>
            <p:nvPr/>
          </p:nvPicPr>
          <p:blipFill>
            <a:blip r:embed="rId5">
              <a:alphaModFix/>
            </a:blip>
            <a:stretch>
              <a:fillRect/>
            </a:stretch>
          </p:blipFill>
          <p:spPr>
            <a:xfrm>
              <a:off x="3144125" y="3567235"/>
              <a:ext cx="1616804" cy="1079400"/>
            </a:xfrm>
            <a:prstGeom prst="rect">
              <a:avLst/>
            </a:prstGeom>
            <a:noFill/>
            <a:ln>
              <a:noFill/>
            </a:ln>
          </p:spPr>
        </p:pic>
        <p:sp>
          <p:nvSpPr>
            <p:cNvPr id="135" name="Google Shape;135;p18"/>
            <p:cNvSpPr txBox="1"/>
            <p:nvPr/>
          </p:nvSpPr>
          <p:spPr>
            <a:xfrm>
              <a:off x="349756" y="3961993"/>
              <a:ext cx="1002000" cy="357300"/>
            </a:xfrm>
            <a:prstGeom prst="rect">
              <a:avLst/>
            </a:prstGeom>
            <a:noFill/>
            <a:ln>
              <a:noFill/>
            </a:ln>
          </p:spPr>
          <p:txBody>
            <a:bodyPr spcFirstLastPara="1" wrap="square" lIns="121900" tIns="121900" rIns="121900" bIns="121900" anchor="t" anchorCtr="0">
              <a:noAutofit/>
            </a:bodyPr>
            <a:lstStyle/>
            <a:p>
              <a:pPr>
                <a:spcBef>
                  <a:spcPts val="0"/>
                </a:spcBef>
                <a:spcAft>
                  <a:spcPts val="0"/>
                </a:spcAft>
              </a:pPr>
              <a:r>
                <a:rPr lang="en-US"/>
                <a:t>ReLU</a:t>
              </a:r>
              <a:endParaRPr/>
            </a:p>
          </p:txBody>
        </p:sp>
        <p:pic>
          <p:nvPicPr>
            <p:cNvPr id="138" name="Google Shape;138;p18"/>
            <p:cNvPicPr preferRelativeResize="0">
              <a:picLocks noChangeAspect="1"/>
            </p:cNvPicPr>
            <p:nvPr/>
          </p:nvPicPr>
          <p:blipFill>
            <a:blip r:embed="rId6">
              <a:alphaModFix/>
            </a:blip>
            <a:stretch>
              <a:fillRect/>
            </a:stretch>
          </p:blipFill>
          <p:spPr>
            <a:xfrm>
              <a:off x="1500262" y="3972766"/>
              <a:ext cx="1239181" cy="448669"/>
            </a:xfrm>
            <a:prstGeom prst="rect">
              <a:avLst/>
            </a:prstGeom>
            <a:noFill/>
            <a:ln>
              <a:noFill/>
            </a:ln>
          </p:spPr>
        </p:pic>
      </p:grpSp>
      <p:grpSp>
        <p:nvGrpSpPr>
          <p:cNvPr id="6" name="Group 5">
            <a:extLst>
              <a:ext uri="{FF2B5EF4-FFF2-40B4-BE49-F238E27FC236}">
                <a16:creationId xmlns:a16="http://schemas.microsoft.com/office/drawing/2014/main" id="{58BD3FF5-4AE6-C741-9C90-7570B8C08777}"/>
              </a:ext>
            </a:extLst>
          </p:cNvPr>
          <p:cNvGrpSpPr/>
          <p:nvPr/>
        </p:nvGrpSpPr>
        <p:grpSpPr>
          <a:xfrm>
            <a:off x="346853" y="3218699"/>
            <a:ext cx="5881639" cy="1439233"/>
            <a:chOff x="349756" y="2384763"/>
            <a:chExt cx="4411229" cy="1079425"/>
          </a:xfrm>
        </p:grpSpPr>
        <p:pic>
          <p:nvPicPr>
            <p:cNvPr id="131" name="Google Shape;131;p18"/>
            <p:cNvPicPr preferRelativeResize="0"/>
            <p:nvPr/>
          </p:nvPicPr>
          <p:blipFill>
            <a:blip r:embed="rId7">
              <a:alphaModFix/>
            </a:blip>
            <a:stretch>
              <a:fillRect/>
            </a:stretch>
          </p:blipFill>
          <p:spPr>
            <a:xfrm>
              <a:off x="3144125" y="2384763"/>
              <a:ext cx="1616860" cy="1079425"/>
            </a:xfrm>
            <a:prstGeom prst="rect">
              <a:avLst/>
            </a:prstGeom>
            <a:noFill/>
            <a:ln>
              <a:noFill/>
            </a:ln>
          </p:spPr>
        </p:pic>
        <p:sp>
          <p:nvSpPr>
            <p:cNvPr id="134" name="Google Shape;134;p18"/>
            <p:cNvSpPr txBox="1"/>
            <p:nvPr/>
          </p:nvSpPr>
          <p:spPr>
            <a:xfrm>
              <a:off x="349756" y="2730543"/>
              <a:ext cx="1002000" cy="357300"/>
            </a:xfrm>
            <a:prstGeom prst="rect">
              <a:avLst/>
            </a:prstGeom>
            <a:noFill/>
            <a:ln>
              <a:noFill/>
            </a:ln>
          </p:spPr>
          <p:txBody>
            <a:bodyPr spcFirstLastPara="1" wrap="square" lIns="121900" tIns="121900" rIns="121900" bIns="121900" anchor="t" anchorCtr="0">
              <a:noAutofit/>
            </a:bodyPr>
            <a:lstStyle/>
            <a:p>
              <a:pPr>
                <a:spcBef>
                  <a:spcPts val="0"/>
                </a:spcBef>
                <a:spcAft>
                  <a:spcPts val="0"/>
                </a:spcAft>
              </a:pPr>
              <a:r>
                <a:rPr lang="en-US"/>
                <a:t>tanh</a:t>
              </a:r>
              <a:endParaRPr/>
            </a:p>
          </p:txBody>
        </p:sp>
        <p:pic>
          <p:nvPicPr>
            <p:cNvPr id="2" name="Picture 1">
              <a:extLst>
                <a:ext uri="{FF2B5EF4-FFF2-40B4-BE49-F238E27FC236}">
                  <a16:creationId xmlns:a16="http://schemas.microsoft.com/office/drawing/2014/main" id="{119F87BC-3633-E142-ABEE-DFFA261E0AD1}"/>
                </a:ext>
              </a:extLst>
            </p:cNvPr>
            <p:cNvPicPr>
              <a:picLocks noChangeAspect="1"/>
            </p:cNvPicPr>
            <p:nvPr/>
          </p:nvPicPr>
          <p:blipFill>
            <a:blip r:embed="rId8"/>
            <a:stretch>
              <a:fillRect/>
            </a:stretch>
          </p:blipFill>
          <p:spPr>
            <a:xfrm>
              <a:off x="1144146" y="2769773"/>
              <a:ext cx="1951411" cy="357300"/>
            </a:xfrm>
            <a:prstGeom prst="rect">
              <a:avLst/>
            </a:prstGeom>
          </p:spPr>
        </p:pic>
      </p:grpSp>
      <p:grpSp>
        <p:nvGrpSpPr>
          <p:cNvPr id="8" name="Group 7">
            <a:extLst>
              <a:ext uri="{FF2B5EF4-FFF2-40B4-BE49-F238E27FC236}">
                <a16:creationId xmlns:a16="http://schemas.microsoft.com/office/drawing/2014/main" id="{2741C7B2-F0C9-824C-810B-8898BDDFE04C}"/>
              </a:ext>
            </a:extLst>
          </p:cNvPr>
          <p:cNvGrpSpPr/>
          <p:nvPr/>
        </p:nvGrpSpPr>
        <p:grpSpPr>
          <a:xfrm>
            <a:off x="6486613" y="1661691"/>
            <a:ext cx="5360737" cy="1395316"/>
            <a:chOff x="4954576" y="1217007"/>
            <a:chExt cx="4020553" cy="1046487"/>
          </a:xfrm>
        </p:grpSpPr>
        <p:sp>
          <p:nvSpPr>
            <p:cNvPr id="13" name="Google Shape;144;p19">
              <a:extLst>
                <a:ext uri="{FF2B5EF4-FFF2-40B4-BE49-F238E27FC236}">
                  <a16:creationId xmlns:a16="http://schemas.microsoft.com/office/drawing/2014/main" id="{2F03315B-6637-9F4B-BBC1-D18AABBA7452}"/>
                </a:ext>
              </a:extLst>
            </p:cNvPr>
            <p:cNvSpPr txBox="1"/>
            <p:nvPr/>
          </p:nvSpPr>
          <p:spPr>
            <a:xfrm>
              <a:off x="4954576" y="1539787"/>
              <a:ext cx="1567500" cy="357300"/>
            </a:xfrm>
            <a:prstGeom prst="rect">
              <a:avLst/>
            </a:prstGeom>
            <a:noFill/>
            <a:ln>
              <a:noFill/>
            </a:ln>
          </p:spPr>
          <p:txBody>
            <a:bodyPr spcFirstLastPara="1" wrap="square" lIns="121900" tIns="121900" rIns="121900" bIns="121900" anchor="t" anchorCtr="0">
              <a:noAutofit/>
            </a:bodyPr>
            <a:lstStyle/>
            <a:p>
              <a:pPr>
                <a:spcBef>
                  <a:spcPts val="0"/>
                </a:spcBef>
                <a:spcAft>
                  <a:spcPts val="0"/>
                </a:spcAft>
              </a:pPr>
              <a:r>
                <a:rPr lang="en-US" dirty="0"/>
                <a:t>leaky </a:t>
              </a:r>
              <a:r>
                <a:rPr lang="en-US" dirty="0" err="1"/>
                <a:t>ReLU</a:t>
              </a:r>
              <a:endParaRPr dirty="0"/>
            </a:p>
          </p:txBody>
        </p:sp>
        <p:pic>
          <p:nvPicPr>
            <p:cNvPr id="16" name="Google Shape;147;p19">
              <a:extLst>
                <a:ext uri="{FF2B5EF4-FFF2-40B4-BE49-F238E27FC236}">
                  <a16:creationId xmlns:a16="http://schemas.microsoft.com/office/drawing/2014/main" id="{F925B7A1-50A5-CC49-A43F-8B0500A32FC2}"/>
                </a:ext>
              </a:extLst>
            </p:cNvPr>
            <p:cNvPicPr preferRelativeResize="0">
              <a:picLocks noChangeAspect="1"/>
            </p:cNvPicPr>
            <p:nvPr/>
          </p:nvPicPr>
          <p:blipFill>
            <a:blip r:embed="rId9">
              <a:alphaModFix/>
            </a:blip>
            <a:stretch>
              <a:fillRect/>
            </a:stretch>
          </p:blipFill>
          <p:spPr>
            <a:xfrm>
              <a:off x="6096154" y="1539787"/>
              <a:ext cx="1144388" cy="395591"/>
            </a:xfrm>
            <a:prstGeom prst="rect">
              <a:avLst/>
            </a:prstGeom>
            <a:noFill/>
            <a:ln>
              <a:noFill/>
            </a:ln>
          </p:spPr>
        </p:pic>
        <p:pic>
          <p:nvPicPr>
            <p:cNvPr id="17" name="Google Shape;148;p19">
              <a:extLst>
                <a:ext uri="{FF2B5EF4-FFF2-40B4-BE49-F238E27FC236}">
                  <a16:creationId xmlns:a16="http://schemas.microsoft.com/office/drawing/2014/main" id="{B820B7AB-ECAF-4941-AD33-017BEB4CC264}"/>
                </a:ext>
              </a:extLst>
            </p:cNvPr>
            <p:cNvPicPr preferRelativeResize="0"/>
            <p:nvPr/>
          </p:nvPicPr>
          <p:blipFill>
            <a:blip r:embed="rId10">
              <a:alphaModFix/>
            </a:blip>
            <a:stretch>
              <a:fillRect/>
            </a:stretch>
          </p:blipFill>
          <p:spPr>
            <a:xfrm>
              <a:off x="7407629" y="1217007"/>
              <a:ext cx="1567500" cy="1046487"/>
            </a:xfrm>
            <a:prstGeom prst="rect">
              <a:avLst/>
            </a:prstGeom>
            <a:noFill/>
            <a:ln>
              <a:noFill/>
            </a:ln>
          </p:spPr>
        </p:pic>
      </p:grpSp>
      <p:grpSp>
        <p:nvGrpSpPr>
          <p:cNvPr id="9" name="Group 8">
            <a:extLst>
              <a:ext uri="{FF2B5EF4-FFF2-40B4-BE49-F238E27FC236}">
                <a16:creationId xmlns:a16="http://schemas.microsoft.com/office/drawing/2014/main" id="{89786E64-A57D-3545-9B98-6178CB84DC81}"/>
              </a:ext>
            </a:extLst>
          </p:cNvPr>
          <p:cNvGrpSpPr/>
          <p:nvPr/>
        </p:nvGrpSpPr>
        <p:grpSpPr>
          <a:xfrm>
            <a:off x="7034057" y="3212260"/>
            <a:ext cx="4813293" cy="1395309"/>
            <a:chOff x="5365159" y="2379934"/>
            <a:chExt cx="3609970" cy="1046482"/>
          </a:xfrm>
        </p:grpSpPr>
        <p:sp>
          <p:nvSpPr>
            <p:cNvPr id="14" name="Google Shape;145;p19">
              <a:extLst>
                <a:ext uri="{FF2B5EF4-FFF2-40B4-BE49-F238E27FC236}">
                  <a16:creationId xmlns:a16="http://schemas.microsoft.com/office/drawing/2014/main" id="{30FC6F81-D2E4-834E-862A-BE63B6551024}"/>
                </a:ext>
              </a:extLst>
            </p:cNvPr>
            <p:cNvSpPr txBox="1"/>
            <p:nvPr/>
          </p:nvSpPr>
          <p:spPr>
            <a:xfrm>
              <a:off x="5365159" y="2773469"/>
              <a:ext cx="1002000" cy="357300"/>
            </a:xfrm>
            <a:prstGeom prst="rect">
              <a:avLst/>
            </a:prstGeom>
            <a:noFill/>
            <a:ln>
              <a:noFill/>
            </a:ln>
          </p:spPr>
          <p:txBody>
            <a:bodyPr spcFirstLastPara="1" wrap="square" lIns="121900" tIns="121900" rIns="121900" bIns="121900" anchor="t" anchorCtr="0">
              <a:noAutofit/>
            </a:bodyPr>
            <a:lstStyle/>
            <a:p>
              <a:pPr>
                <a:spcBef>
                  <a:spcPts val="0"/>
                </a:spcBef>
                <a:spcAft>
                  <a:spcPts val="0"/>
                </a:spcAft>
              </a:pPr>
              <a:r>
                <a:rPr lang="en-US" dirty="0"/>
                <a:t>ELU</a:t>
              </a:r>
              <a:endParaRPr dirty="0"/>
            </a:p>
          </p:txBody>
        </p:sp>
        <p:pic>
          <p:nvPicPr>
            <p:cNvPr id="18" name="Google Shape;149;p19">
              <a:extLst>
                <a:ext uri="{FF2B5EF4-FFF2-40B4-BE49-F238E27FC236}">
                  <a16:creationId xmlns:a16="http://schemas.microsoft.com/office/drawing/2014/main" id="{BBBE54DA-478E-574D-B5C4-745FBEF13AC8}"/>
                </a:ext>
              </a:extLst>
            </p:cNvPr>
            <p:cNvPicPr preferRelativeResize="0">
              <a:picLocks noChangeAspect="1"/>
            </p:cNvPicPr>
            <p:nvPr/>
          </p:nvPicPr>
          <p:blipFill>
            <a:blip r:embed="rId11">
              <a:alphaModFix/>
            </a:blip>
            <a:stretch>
              <a:fillRect/>
            </a:stretch>
          </p:blipFill>
          <p:spPr>
            <a:xfrm>
              <a:off x="5966509" y="2780675"/>
              <a:ext cx="1403678" cy="357300"/>
            </a:xfrm>
            <a:prstGeom prst="rect">
              <a:avLst/>
            </a:prstGeom>
            <a:noFill/>
            <a:ln>
              <a:noFill/>
            </a:ln>
          </p:spPr>
        </p:pic>
        <p:pic>
          <p:nvPicPr>
            <p:cNvPr id="19" name="Google Shape;150;p19">
              <a:extLst>
                <a:ext uri="{FF2B5EF4-FFF2-40B4-BE49-F238E27FC236}">
                  <a16:creationId xmlns:a16="http://schemas.microsoft.com/office/drawing/2014/main" id="{2EBAA0EA-893F-7941-9216-631D4391B4AB}"/>
                </a:ext>
              </a:extLst>
            </p:cNvPr>
            <p:cNvPicPr preferRelativeResize="0"/>
            <p:nvPr/>
          </p:nvPicPr>
          <p:blipFill>
            <a:blip r:embed="rId12">
              <a:alphaModFix/>
            </a:blip>
            <a:stretch>
              <a:fillRect/>
            </a:stretch>
          </p:blipFill>
          <p:spPr>
            <a:xfrm>
              <a:off x="7407629" y="2379934"/>
              <a:ext cx="1567500" cy="1046482"/>
            </a:xfrm>
            <a:prstGeom prst="rect">
              <a:avLst/>
            </a:prstGeom>
            <a:noFill/>
            <a:ln>
              <a:noFill/>
            </a:ln>
          </p:spPr>
        </p:pic>
      </p:grpSp>
      <p:grpSp>
        <p:nvGrpSpPr>
          <p:cNvPr id="10" name="Group 9">
            <a:extLst>
              <a:ext uri="{FF2B5EF4-FFF2-40B4-BE49-F238E27FC236}">
                <a16:creationId xmlns:a16="http://schemas.microsoft.com/office/drawing/2014/main" id="{997C3C49-9E69-214D-B46A-682FAD9745DA}"/>
              </a:ext>
            </a:extLst>
          </p:cNvPr>
          <p:cNvGrpSpPr/>
          <p:nvPr/>
        </p:nvGrpSpPr>
        <p:grpSpPr>
          <a:xfrm>
            <a:off x="6874691" y="4816413"/>
            <a:ext cx="4972661" cy="1395320"/>
            <a:chOff x="5245635" y="3583049"/>
            <a:chExt cx="3729496" cy="1046490"/>
          </a:xfrm>
        </p:grpSpPr>
        <p:sp>
          <p:nvSpPr>
            <p:cNvPr id="15" name="Google Shape;146;p19">
              <a:extLst>
                <a:ext uri="{FF2B5EF4-FFF2-40B4-BE49-F238E27FC236}">
                  <a16:creationId xmlns:a16="http://schemas.microsoft.com/office/drawing/2014/main" id="{AD74F33A-E110-FB45-BD2E-B72F1CFF876B}"/>
                </a:ext>
              </a:extLst>
            </p:cNvPr>
            <p:cNvSpPr txBox="1"/>
            <p:nvPr/>
          </p:nvSpPr>
          <p:spPr>
            <a:xfrm>
              <a:off x="5245635" y="3937013"/>
              <a:ext cx="1002000" cy="357300"/>
            </a:xfrm>
            <a:prstGeom prst="rect">
              <a:avLst/>
            </a:prstGeom>
            <a:noFill/>
            <a:ln>
              <a:noFill/>
            </a:ln>
          </p:spPr>
          <p:txBody>
            <a:bodyPr spcFirstLastPara="1" wrap="square" lIns="121900" tIns="121900" rIns="121900" bIns="121900" anchor="t" anchorCtr="0">
              <a:noAutofit/>
            </a:bodyPr>
            <a:lstStyle/>
            <a:p>
              <a:pPr>
                <a:spcBef>
                  <a:spcPts val="0"/>
                </a:spcBef>
                <a:spcAft>
                  <a:spcPts val="0"/>
                </a:spcAft>
              </a:pPr>
              <a:r>
                <a:rPr lang="en-US" dirty="0"/>
                <a:t>identity</a:t>
              </a:r>
              <a:endParaRPr dirty="0"/>
            </a:p>
          </p:txBody>
        </p:sp>
        <p:pic>
          <p:nvPicPr>
            <p:cNvPr id="20" name="Google Shape;151;p19">
              <a:extLst>
                <a:ext uri="{FF2B5EF4-FFF2-40B4-BE49-F238E27FC236}">
                  <a16:creationId xmlns:a16="http://schemas.microsoft.com/office/drawing/2014/main" id="{ABB2AD72-554A-2A4B-A2DF-48E452466F77}"/>
                </a:ext>
              </a:extLst>
            </p:cNvPr>
            <p:cNvPicPr preferRelativeResize="0">
              <a:picLocks noChangeAspect="1"/>
            </p:cNvPicPr>
            <p:nvPr/>
          </p:nvPicPr>
          <p:blipFill>
            <a:blip r:embed="rId13">
              <a:alphaModFix/>
            </a:blip>
            <a:stretch>
              <a:fillRect/>
            </a:stretch>
          </p:blipFill>
          <p:spPr>
            <a:xfrm>
              <a:off x="6335135" y="4095517"/>
              <a:ext cx="666425" cy="182324"/>
            </a:xfrm>
            <a:prstGeom prst="rect">
              <a:avLst/>
            </a:prstGeom>
            <a:noFill/>
            <a:ln>
              <a:noFill/>
            </a:ln>
          </p:spPr>
        </p:pic>
        <p:pic>
          <p:nvPicPr>
            <p:cNvPr id="21" name="Google Shape;152;p19">
              <a:extLst>
                <a:ext uri="{FF2B5EF4-FFF2-40B4-BE49-F238E27FC236}">
                  <a16:creationId xmlns:a16="http://schemas.microsoft.com/office/drawing/2014/main" id="{1E893325-A6F5-4D4D-BC17-56CA251F6235}"/>
                </a:ext>
              </a:extLst>
            </p:cNvPr>
            <p:cNvPicPr preferRelativeResize="0"/>
            <p:nvPr/>
          </p:nvPicPr>
          <p:blipFill>
            <a:blip r:embed="rId14">
              <a:alphaModFix/>
            </a:blip>
            <a:stretch>
              <a:fillRect/>
            </a:stretch>
          </p:blipFill>
          <p:spPr>
            <a:xfrm>
              <a:off x="7407631" y="3583049"/>
              <a:ext cx="1567500" cy="1046490"/>
            </a:xfrm>
            <a:prstGeom prst="rect">
              <a:avLst/>
            </a:prstGeom>
            <a:noFill/>
            <a:ln>
              <a:noFill/>
            </a:ln>
          </p:spPr>
        </p:pic>
      </p:grpSp>
      <p:cxnSp>
        <p:nvCxnSpPr>
          <p:cNvPr id="4" name="Straight Connector 3">
            <a:extLst>
              <a:ext uri="{FF2B5EF4-FFF2-40B4-BE49-F238E27FC236}">
                <a16:creationId xmlns:a16="http://schemas.microsoft.com/office/drawing/2014/main" id="{3412BF5F-6A58-8A4B-85B0-FF1359DB5951}"/>
              </a:ext>
            </a:extLst>
          </p:cNvPr>
          <p:cNvCxnSpPr/>
          <p:nvPr/>
        </p:nvCxnSpPr>
        <p:spPr>
          <a:xfrm>
            <a:off x="6434006" y="1372209"/>
            <a:ext cx="0" cy="5225143"/>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75900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0"/>
          <p:cNvSpPr txBox="1">
            <a:spLocks noGrp="1"/>
          </p:cNvSpPr>
          <p:nvPr>
            <p:ph type="title"/>
          </p:nvPr>
        </p:nvSpPr>
        <p:spPr>
          <a:xfrm>
            <a:off x="440267" y="260648"/>
            <a:ext cx="11319933" cy="577551"/>
          </a:xfrm>
        </p:spPr>
        <p:txBody>
          <a:bodyPr spcFirstLastPara="1" vert="horz" wrap="square" lIns="121900" tIns="60933" rIns="121900" bIns="60933" numCol="1" anchor="t" anchorCtr="0" compatLnSpc="1">
            <a:prstTxWarp prst="textNoShape">
              <a:avLst/>
            </a:prstTxWarp>
            <a:noAutofit/>
          </a:bodyPr>
          <a:lstStyle/>
          <a:p>
            <a:r>
              <a:rPr lang="en-US" dirty="0"/>
              <a:t>Output Layers</a:t>
            </a:r>
          </a:p>
        </p:txBody>
      </p:sp>
      <mc:AlternateContent xmlns:mc="http://schemas.openxmlformats.org/markup-compatibility/2006" xmlns:a14="http://schemas.microsoft.com/office/drawing/2010/main">
        <mc:Choice Requires="a14">
          <p:sp>
            <p:nvSpPr>
              <p:cNvPr id="158" name="Google Shape;158;p20"/>
              <p:cNvSpPr txBox="1">
                <a:spLocks noGrp="1"/>
              </p:cNvSpPr>
              <p:nvPr>
                <p:ph idx="1"/>
              </p:nvPr>
            </p:nvSpPr>
            <p:spPr>
              <a:xfrm>
                <a:off x="439738" y="1052513"/>
                <a:ext cx="5512246" cy="4967287"/>
              </a:xfrm>
              <a:noFill/>
              <a:ln>
                <a:noFill/>
              </a:ln>
            </p:spPr>
            <p:txBody>
              <a:bodyPr spcFirstLastPara="1" vert="horz" wrap="square" lIns="121900" tIns="60933" rIns="121900" bIns="60933" numCol="1" anchor="ctr" anchorCtr="0" compatLnSpc="1">
                <a:prstTxWarp prst="textNoShape">
                  <a:avLst/>
                </a:prstTxWarp>
                <a:noAutofit/>
              </a:bodyPr>
              <a:lstStyle/>
              <a:p>
                <a:pPr marL="0" indent="0">
                  <a:buNone/>
                </a:pPr>
                <a:r>
                  <a:rPr lang="en-US" sz="1600" dirty="0"/>
                  <a:t>Sigmoid output layer is useful for probabilities. It outputs a number within the range </a:t>
                </a:r>
                <a14:m>
                  <m:oMath xmlns:m="http://schemas.openxmlformats.org/officeDocument/2006/math">
                    <m:r>
                      <a:rPr lang="en-US" sz="1600" i="1" dirty="0" smtClean="0">
                        <a:latin typeface="Cambria Math" panose="02040503050406030204" pitchFamily="18" charset="0"/>
                      </a:rPr>
                      <m:t>]0, 1[</m:t>
                    </m:r>
                  </m:oMath>
                </a14:m>
                <a:endParaRPr lang="en-US" sz="1600" dirty="0"/>
              </a:p>
              <a:p>
                <a:pPr marL="0" indent="0">
                  <a:buNone/>
                </a:pPr>
                <a:endParaRPr lang="en-US" sz="1600" dirty="0"/>
              </a:p>
              <a:p>
                <a:pPr marL="0" indent="0">
                  <a:buNone/>
                </a:pPr>
                <a:r>
                  <a:rPr lang="en-US" sz="1600" dirty="0"/>
                  <a:t>Softplus output layer is useful to predict e.g., Gaussian variance parameters </a:t>
                </a:r>
                <a14:m>
                  <m:oMath xmlns:m="http://schemas.openxmlformats.org/officeDocument/2006/math">
                    <m:r>
                      <a:rPr lang="en-US" sz="1600">
                        <a:latin typeface="Cambria Math" panose="02040503050406030204" pitchFamily="18" charset="0"/>
                      </a:rPr>
                      <m:t>(]0, ∞[</m:t>
                    </m:r>
                  </m:oMath>
                </a14:m>
                <a:r>
                  <a:rPr lang="en-US" sz="1600" dirty="0"/>
                  <a:t>)</a:t>
                </a:r>
              </a:p>
              <a:p>
                <a:pPr marL="0" indent="0">
                  <a:buNone/>
                </a:pPr>
                <a:endParaRPr lang="en-US" sz="1600" dirty="0"/>
              </a:p>
              <a:p>
                <a:pPr marL="0" indent="0">
                  <a:buNone/>
                </a:pPr>
                <a:r>
                  <a:rPr lang="en-US" sz="1600" dirty="0"/>
                  <a:t>Softmax output layer is often used to predict categorical values:</a:t>
                </a:r>
              </a:p>
              <a:p>
                <a:pPr marL="0" indent="0">
                  <a:buNone/>
                </a:pPr>
                <a:endParaRPr lang="en-US" sz="1600" dirty="0"/>
              </a:p>
              <a:p>
                <a:pPr marL="0" indent="0">
                  <a:buNone/>
                </a:pPr>
                <a:endParaRPr lang="en-US" sz="1600" dirty="0"/>
              </a:p>
              <a:p>
                <a:pPr marL="0" indent="0">
                  <a:buNone/>
                </a:pPr>
                <a:endParaRPr lang="en-US" sz="1600" dirty="0"/>
              </a:p>
              <a:p>
                <a:pPr marL="0" indent="0">
                  <a:buNone/>
                </a:pPr>
                <a:endParaRPr lang="en-US" sz="1600" dirty="0"/>
              </a:p>
              <a:p>
                <a:pPr marL="0" indent="0">
                  <a:buNone/>
                </a:pPr>
                <a:r>
                  <a:rPr lang="en-US" sz="1600" dirty="0"/>
                  <a:t>Identity function. </a:t>
                </a:r>
              </a:p>
              <a:p>
                <a:pPr marL="0" indent="0">
                  <a:buNone/>
                </a:pPr>
                <a:endParaRPr lang="en-US" sz="1600" dirty="0"/>
              </a:p>
            </p:txBody>
          </p:sp>
        </mc:Choice>
        <mc:Fallback xmlns="">
          <p:sp>
            <p:nvSpPr>
              <p:cNvPr id="158" name="Google Shape;158;p20"/>
              <p:cNvSpPr txBox="1">
                <a:spLocks noGrp="1" noRot="1" noChangeAspect="1" noMove="1" noResize="1" noEditPoints="1" noAdjustHandles="1" noChangeArrowheads="1" noChangeShapeType="1" noTextEdit="1"/>
              </p:cNvSpPr>
              <p:nvPr>
                <p:ph idx="1"/>
              </p:nvPr>
            </p:nvSpPr>
            <p:spPr>
              <a:xfrm>
                <a:off x="439738" y="1052513"/>
                <a:ext cx="5512246" cy="4967287"/>
              </a:xfrm>
              <a:blipFill>
                <a:blip r:embed="rId3"/>
                <a:stretch>
                  <a:fillRect/>
                </a:stretch>
              </a:blipFill>
              <a:ln>
                <a:noFill/>
              </a:ln>
            </p:spPr>
            <p:txBody>
              <a:bodyPr/>
              <a:lstStyle/>
              <a:p>
                <a:r>
                  <a:rPr lang="en-US">
                    <a:noFill/>
                  </a:rPr>
                  <a:t> </a:t>
                </a:r>
              </a:p>
            </p:txBody>
          </p:sp>
        </mc:Fallback>
      </mc:AlternateContent>
      <p:pic>
        <p:nvPicPr>
          <p:cNvPr id="2" name="Picture 1">
            <a:extLst>
              <a:ext uri="{FF2B5EF4-FFF2-40B4-BE49-F238E27FC236}">
                <a16:creationId xmlns:a16="http://schemas.microsoft.com/office/drawing/2014/main" id="{3BD58396-1866-404D-989D-E587EB9455D5}"/>
              </a:ext>
            </a:extLst>
          </p:cNvPr>
          <p:cNvPicPr>
            <a:picLocks noChangeAspect="1"/>
          </p:cNvPicPr>
          <p:nvPr/>
        </p:nvPicPr>
        <p:blipFill>
          <a:blip r:embed="rId4"/>
          <a:stretch>
            <a:fillRect/>
          </a:stretch>
        </p:blipFill>
        <p:spPr>
          <a:xfrm>
            <a:off x="6071295" y="1245806"/>
            <a:ext cx="6005347" cy="4366387"/>
          </a:xfrm>
          <a:prstGeom prst="rect">
            <a:avLst/>
          </a:prstGeom>
        </p:spPr>
      </p:pic>
      <p:pic>
        <p:nvPicPr>
          <p:cNvPr id="3" name="Picture 2">
            <a:extLst>
              <a:ext uri="{FF2B5EF4-FFF2-40B4-BE49-F238E27FC236}">
                <a16:creationId xmlns:a16="http://schemas.microsoft.com/office/drawing/2014/main" id="{39AB3309-F396-C14C-A290-A8C6EEE6B66B}"/>
              </a:ext>
            </a:extLst>
          </p:cNvPr>
          <p:cNvPicPr>
            <a:picLocks noChangeAspect="1"/>
          </p:cNvPicPr>
          <p:nvPr/>
        </p:nvPicPr>
        <p:blipFill>
          <a:blip r:embed="rId5"/>
          <a:stretch>
            <a:fillRect/>
          </a:stretch>
        </p:blipFill>
        <p:spPr>
          <a:xfrm>
            <a:off x="767408" y="4005064"/>
            <a:ext cx="4778361" cy="526595"/>
          </a:xfrm>
          <a:prstGeom prst="rect">
            <a:avLst/>
          </a:prstGeom>
        </p:spPr>
      </p:pic>
    </p:spTree>
    <p:extLst>
      <p:ext uri="{BB962C8B-B14F-4D97-AF65-F5344CB8AC3E}">
        <p14:creationId xmlns:p14="http://schemas.microsoft.com/office/powerpoint/2010/main" val="35447829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1"/>
          <p:cNvSpPr txBox="1">
            <a:spLocks noGrp="1"/>
          </p:cNvSpPr>
          <p:nvPr>
            <p:ph type="title"/>
          </p:nvPr>
        </p:nvSpPr>
        <p:spPr>
          <a:xfrm>
            <a:off x="440267" y="260648"/>
            <a:ext cx="11319933" cy="577551"/>
          </a:xfrm>
        </p:spPr>
        <p:txBody>
          <a:bodyPr spcFirstLastPara="1" vert="horz" wrap="square" lIns="121900" tIns="60933" rIns="121900" bIns="60933" numCol="1" anchor="t" anchorCtr="0" compatLnSpc="1">
            <a:prstTxWarp prst="textNoShape">
              <a:avLst/>
            </a:prstTxWarp>
            <a:noAutofit/>
          </a:bodyPr>
          <a:lstStyle/>
          <a:p>
            <a:r>
              <a:rPr lang="en-US"/>
              <a:t>Loss functions</a:t>
            </a:r>
          </a:p>
        </p:txBody>
      </p:sp>
      <mc:AlternateContent xmlns:mc="http://schemas.openxmlformats.org/markup-compatibility/2006" xmlns:a14="http://schemas.microsoft.com/office/drawing/2010/main">
        <mc:Choice Requires="a14">
          <p:sp>
            <p:nvSpPr>
              <p:cNvPr id="164" name="Google Shape;164;p21"/>
              <p:cNvSpPr txBox="1">
                <a:spLocks noGrp="1"/>
              </p:cNvSpPr>
              <p:nvPr>
                <p:ph idx="1"/>
              </p:nvPr>
            </p:nvSpPr>
            <p:spPr>
              <a:xfrm>
                <a:off x="440267" y="1052736"/>
                <a:ext cx="11319933" cy="4967065"/>
              </a:xfrm>
              <a:noFill/>
              <a:ln>
                <a:noFill/>
              </a:ln>
            </p:spPr>
            <p:txBody>
              <a:bodyPr spcFirstLastPara="1" vert="horz" wrap="square" lIns="121900" tIns="60933" rIns="121900" bIns="60933" numCol="1" anchor="t" anchorCtr="0" compatLnSpc="1">
                <a:prstTxWarp prst="textNoShape">
                  <a:avLst/>
                </a:prstTxWarp>
                <a:noAutofit/>
              </a:bodyPr>
              <a:lstStyle/>
              <a:p>
                <a:pPr marL="0" indent="0">
                  <a:buNone/>
                </a:pPr>
                <a:r>
                  <a:rPr lang="en-US" sz="1600" dirty="0"/>
                  <a:t>Loss functions used in deep learning are often attempting to minimize the log-likelihood:</a:t>
                </a:r>
              </a:p>
              <a:p>
                <a:pPr marL="0" indent="0">
                  <a:buNone/>
                </a:pPr>
                <a:endParaRPr lang="en-US" sz="1600" dirty="0"/>
              </a:p>
              <a:p>
                <a:pPr marL="0" indent="0">
                  <a:buNone/>
                </a:pPr>
                <a:endParaRPr lang="en-US" sz="1600" dirty="0"/>
              </a:p>
              <a:p>
                <a:pPr marL="0" indent="0">
                  <a:buNone/>
                </a:pPr>
                <a:endParaRPr lang="en-US" sz="1600" dirty="0"/>
              </a:p>
              <a:p>
                <a:pPr marL="0" indent="0">
                  <a:buNone/>
                </a:pPr>
                <a:r>
                  <a:rPr lang="en-US" sz="1600" dirty="0"/>
                  <a:t>Typical loss functions are:</a:t>
                </a:r>
              </a:p>
              <a:p>
                <a:pPr marL="0" indent="0">
                  <a:buNone/>
                </a:pPr>
                <a:endParaRPr lang="en-US" sz="1600" dirty="0"/>
              </a:p>
              <a:p>
                <a:pPr marL="0" indent="0">
                  <a:buNone/>
                </a:pPr>
                <a:r>
                  <a:rPr lang="en-US" sz="1600" b="1" dirty="0"/>
                  <a:t>Cross-entropy loss. </a:t>
                </a:r>
                <a:r>
                  <a:rPr lang="en-US" sz="1600" dirty="0"/>
                  <a:t>Frequently used in classification, with </a:t>
                </a:r>
                <a14:m>
                  <m:oMath xmlns:m="http://schemas.openxmlformats.org/officeDocument/2006/math">
                    <m:r>
                      <a:rPr lang="en-US" sz="1600" dirty="0">
                        <a:latin typeface="Cambria Math" panose="02040503050406030204" pitchFamily="18" charset="0"/>
                      </a:rPr>
                      <m:t>𝑀</m:t>
                    </m:r>
                  </m:oMath>
                </a14:m>
                <a:r>
                  <a:rPr lang="en-US" sz="1600" dirty="0"/>
                  <a:t> mutually exclusive classes</a:t>
                </a:r>
              </a:p>
              <a:p>
                <a:pPr marL="0" indent="0">
                  <a:buNone/>
                </a:pPr>
                <a:endParaRPr lang="en-US" sz="1600" dirty="0"/>
              </a:p>
              <a:p>
                <a:pPr marL="0" indent="0">
                  <a:buNone/>
                </a:pPr>
                <a:endParaRPr lang="en-US" sz="1600" dirty="0"/>
              </a:p>
              <a:p>
                <a:pPr marL="0" indent="0">
                  <a:buNone/>
                </a:pPr>
                <a:endParaRPr lang="en-US" sz="1600" dirty="0"/>
              </a:p>
              <a:p>
                <a:pPr marL="0" indent="0">
                  <a:buNone/>
                </a:pPr>
                <a:endParaRPr lang="en-US" sz="1600" dirty="0"/>
              </a:p>
              <a:p>
                <a:pPr marL="0" indent="0">
                  <a:buNone/>
                </a:pPr>
                <a:r>
                  <a:rPr lang="en-US" sz="1600" b="1" dirty="0"/>
                  <a:t>Mean squared error. </a:t>
                </a:r>
                <a:r>
                  <a:rPr lang="en-US" sz="1600" dirty="0"/>
                  <a:t>Frequently used in regression tasks, e.g., in predicting a t-dimensional output:</a:t>
                </a:r>
              </a:p>
              <a:p>
                <a:pPr marL="0" indent="0">
                  <a:buNone/>
                </a:pPr>
                <a:endParaRPr lang="en-US" sz="1600" dirty="0"/>
              </a:p>
              <a:p>
                <a:pPr marL="0" indent="0">
                  <a:buNone/>
                </a:pPr>
                <a:endParaRPr lang="en-US" sz="1600" dirty="0"/>
              </a:p>
              <a:p>
                <a:pPr marL="0" indent="0">
                  <a:buNone/>
                </a:pPr>
                <a:endParaRPr lang="en-US" sz="1600" dirty="0"/>
              </a:p>
              <a:p>
                <a:pPr marL="0" indent="0">
                  <a:buNone/>
                </a:pPr>
                <a:r>
                  <a:rPr lang="en-US" sz="1600" dirty="0"/>
                  <a:t>Other loss functions are used for particular network frameworks such as Variational Auto Encoders (VAE) or Generative Adversarial Networks (GAN).</a:t>
                </a:r>
              </a:p>
            </p:txBody>
          </p:sp>
        </mc:Choice>
        <mc:Fallback xmlns="">
          <p:sp>
            <p:nvSpPr>
              <p:cNvPr id="164" name="Google Shape;164;p21"/>
              <p:cNvSpPr txBox="1">
                <a:spLocks noGrp="1" noRot="1" noChangeAspect="1" noMove="1" noResize="1" noEditPoints="1" noAdjustHandles="1" noChangeArrowheads="1" noChangeShapeType="1" noTextEdit="1"/>
              </p:cNvSpPr>
              <p:nvPr>
                <p:ph idx="1"/>
              </p:nvPr>
            </p:nvSpPr>
            <p:spPr>
              <a:xfrm>
                <a:off x="440267" y="1052736"/>
                <a:ext cx="11319933" cy="4967065"/>
              </a:xfrm>
              <a:blipFill>
                <a:blip r:embed="rId3"/>
                <a:stretch>
                  <a:fillRect b="-2806"/>
                </a:stretch>
              </a:blipFill>
              <a:ln>
                <a:noFill/>
              </a:ln>
            </p:spPr>
            <p:txBody>
              <a:bodyPr/>
              <a:lstStyle/>
              <a:p>
                <a:r>
                  <a:rPr lang="en-US">
                    <a:noFill/>
                  </a:rPr>
                  <a:t> </a:t>
                </a:r>
              </a:p>
            </p:txBody>
          </p:sp>
        </mc:Fallback>
      </mc:AlternateContent>
      <p:pic>
        <p:nvPicPr>
          <p:cNvPr id="18" name="Picture 17">
            <a:extLst>
              <a:ext uri="{FF2B5EF4-FFF2-40B4-BE49-F238E27FC236}">
                <a16:creationId xmlns:a16="http://schemas.microsoft.com/office/drawing/2014/main" id="{F3E57AD2-DFD6-614C-B872-13D7CDF4EF40}"/>
              </a:ext>
            </a:extLst>
          </p:cNvPr>
          <p:cNvPicPr>
            <a:picLocks noChangeAspect="1"/>
          </p:cNvPicPr>
          <p:nvPr/>
        </p:nvPicPr>
        <p:blipFill>
          <a:blip r:embed="rId4"/>
          <a:stretch>
            <a:fillRect/>
          </a:stretch>
        </p:blipFill>
        <p:spPr>
          <a:xfrm>
            <a:off x="4612210" y="1601014"/>
            <a:ext cx="3096344" cy="252941"/>
          </a:xfrm>
          <a:prstGeom prst="rect">
            <a:avLst/>
          </a:prstGeom>
        </p:spPr>
      </p:pic>
      <p:pic>
        <p:nvPicPr>
          <p:cNvPr id="19" name="Picture 18">
            <a:extLst>
              <a:ext uri="{FF2B5EF4-FFF2-40B4-BE49-F238E27FC236}">
                <a16:creationId xmlns:a16="http://schemas.microsoft.com/office/drawing/2014/main" id="{9CFCA71A-3A1E-4549-9F40-889C9F3E0FBC}"/>
              </a:ext>
            </a:extLst>
          </p:cNvPr>
          <p:cNvPicPr>
            <a:picLocks noChangeAspect="1"/>
          </p:cNvPicPr>
          <p:nvPr/>
        </p:nvPicPr>
        <p:blipFill>
          <a:blip r:embed="rId5"/>
          <a:stretch>
            <a:fillRect/>
          </a:stretch>
        </p:blipFill>
        <p:spPr>
          <a:xfrm>
            <a:off x="4717598" y="3251162"/>
            <a:ext cx="3000947" cy="679902"/>
          </a:xfrm>
          <a:prstGeom prst="rect">
            <a:avLst/>
          </a:prstGeom>
        </p:spPr>
      </p:pic>
      <p:pic>
        <p:nvPicPr>
          <p:cNvPr id="20" name="Picture 19">
            <a:extLst>
              <a:ext uri="{FF2B5EF4-FFF2-40B4-BE49-F238E27FC236}">
                <a16:creationId xmlns:a16="http://schemas.microsoft.com/office/drawing/2014/main" id="{4008BD21-BBB7-6941-BAB2-56315EB3E65D}"/>
              </a:ext>
            </a:extLst>
          </p:cNvPr>
          <p:cNvPicPr>
            <a:picLocks noChangeAspect="1"/>
          </p:cNvPicPr>
          <p:nvPr/>
        </p:nvPicPr>
        <p:blipFill>
          <a:blip r:embed="rId6"/>
          <a:stretch>
            <a:fillRect/>
          </a:stretch>
        </p:blipFill>
        <p:spPr>
          <a:xfrm>
            <a:off x="4707349" y="4693878"/>
            <a:ext cx="3000948" cy="712515"/>
          </a:xfrm>
          <a:prstGeom prst="rect">
            <a:avLst/>
          </a:prstGeom>
        </p:spPr>
      </p:pic>
    </p:spTree>
    <p:extLst>
      <p:ext uri="{BB962C8B-B14F-4D97-AF65-F5344CB8AC3E}">
        <p14:creationId xmlns:p14="http://schemas.microsoft.com/office/powerpoint/2010/main" val="25084945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2C6270-C333-CF4C-826F-562C897D5910}"/>
              </a:ext>
            </a:extLst>
          </p:cNvPr>
          <p:cNvSpPr>
            <a:spLocks noGrp="1"/>
          </p:cNvSpPr>
          <p:nvPr>
            <p:ph type="title"/>
          </p:nvPr>
        </p:nvSpPr>
        <p:spPr/>
        <p:txBody>
          <a:bodyPr/>
          <a:lstStyle/>
          <a:p>
            <a:r>
              <a:rPr lang="en-US" dirty="0"/>
              <a:t>Learning Hidden Layer Representations</a:t>
            </a:r>
          </a:p>
        </p:txBody>
      </p:sp>
      <p:sp>
        <p:nvSpPr>
          <p:cNvPr id="3" name="Content Placeholder 2">
            <a:extLst>
              <a:ext uri="{FF2B5EF4-FFF2-40B4-BE49-F238E27FC236}">
                <a16:creationId xmlns:a16="http://schemas.microsoft.com/office/drawing/2014/main" id="{7BAD7EF2-EEFB-E747-B5B8-57CAA380FD3D}"/>
              </a:ext>
            </a:extLst>
          </p:cNvPr>
          <p:cNvSpPr>
            <a:spLocks noGrp="1"/>
          </p:cNvSpPr>
          <p:nvPr>
            <p:ph idx="1"/>
          </p:nvPr>
        </p:nvSpPr>
        <p:spPr>
          <a:xfrm>
            <a:off x="440267" y="1052736"/>
            <a:ext cx="6087781" cy="4967065"/>
          </a:xfrm>
        </p:spPr>
        <p:txBody>
          <a:bodyPr anchor="ctr"/>
          <a:lstStyle/>
          <a:p>
            <a:pPr marL="0" indent="0">
              <a:buNone/>
            </a:pPr>
            <a:r>
              <a:rPr lang="en-GB" sz="1800" dirty="0"/>
              <a:t>These are also known as autoencoders.</a:t>
            </a:r>
          </a:p>
          <a:p>
            <a:pPr marL="0" indent="0">
              <a:buNone/>
            </a:pPr>
            <a:endParaRPr lang="en-GB" sz="1800" dirty="0"/>
          </a:p>
          <a:p>
            <a:pPr marL="0" indent="0">
              <a:buNone/>
            </a:pPr>
            <a:r>
              <a:rPr lang="en-US" sz="1800" dirty="0"/>
              <a:t>Learn an efficient data coding in an unsupervised manner.</a:t>
            </a:r>
          </a:p>
          <a:p>
            <a:pPr marL="0" indent="0">
              <a:buNone/>
            </a:pPr>
            <a:endParaRPr lang="en-US" sz="1800" dirty="0"/>
          </a:p>
          <a:p>
            <a:pPr marL="0" indent="0">
              <a:buNone/>
            </a:pPr>
            <a:r>
              <a:rPr lang="en-GB" sz="1800" dirty="0"/>
              <a:t>It is constituted by two main parts: an encoder that maps the input into the code, and a decoder that maps the code to a reconstruction of the original input.</a:t>
            </a:r>
          </a:p>
          <a:p>
            <a:pPr marL="0" indent="0">
              <a:buNone/>
            </a:pPr>
            <a:endParaRPr lang="en-US" sz="1800" dirty="0"/>
          </a:p>
          <a:p>
            <a:pPr marL="0" indent="0">
              <a:buNone/>
            </a:pPr>
            <a:r>
              <a:rPr lang="en-US" sz="1800" dirty="0"/>
              <a:t>The aim of an autoencoder is to learn a representation (encoding) for a set of data, typically for dimensionality reduction.</a:t>
            </a:r>
          </a:p>
        </p:txBody>
      </p:sp>
      <p:pic>
        <p:nvPicPr>
          <p:cNvPr id="17" name="Picture 16">
            <a:extLst>
              <a:ext uri="{FF2B5EF4-FFF2-40B4-BE49-F238E27FC236}">
                <a16:creationId xmlns:a16="http://schemas.microsoft.com/office/drawing/2014/main" id="{59AF9C30-08D5-4648-9B4D-E964540AFF34}"/>
              </a:ext>
            </a:extLst>
          </p:cNvPr>
          <p:cNvPicPr>
            <a:picLocks noChangeAspect="1"/>
          </p:cNvPicPr>
          <p:nvPr/>
        </p:nvPicPr>
        <p:blipFill>
          <a:blip r:embed="rId2"/>
          <a:stretch>
            <a:fillRect/>
          </a:stretch>
        </p:blipFill>
        <p:spPr>
          <a:xfrm>
            <a:off x="7374114" y="1152847"/>
            <a:ext cx="3492844" cy="4724425"/>
          </a:xfrm>
          <a:prstGeom prst="rect">
            <a:avLst/>
          </a:prstGeom>
        </p:spPr>
      </p:pic>
    </p:spTree>
    <p:extLst>
      <p:ext uri="{BB962C8B-B14F-4D97-AF65-F5344CB8AC3E}">
        <p14:creationId xmlns:p14="http://schemas.microsoft.com/office/powerpoint/2010/main" val="31798020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9"/>
          <p:cNvSpPr txBox="1">
            <a:spLocks noGrp="1"/>
          </p:cNvSpPr>
          <p:nvPr>
            <p:ph type="title"/>
          </p:nvPr>
        </p:nvSpPr>
        <p:spPr/>
        <p:txBody>
          <a:bodyPr spcFirstLastPara="1" vert="horz" wrap="square" lIns="121900" tIns="60933" rIns="121900" bIns="60933" numCol="1" anchor="t" anchorCtr="0" compatLnSpc="1">
            <a:prstTxWarp prst="textNoShape">
              <a:avLst/>
            </a:prstTxWarp>
            <a:noAutofit/>
          </a:bodyPr>
          <a:lstStyle/>
          <a:p>
            <a:r>
              <a:rPr lang="en-US" dirty="0"/>
              <a:t>Overfitting vs. Underfitting</a:t>
            </a:r>
          </a:p>
        </p:txBody>
      </p:sp>
      <p:pic>
        <p:nvPicPr>
          <p:cNvPr id="6" name="Picture 5">
            <a:extLst>
              <a:ext uri="{FF2B5EF4-FFF2-40B4-BE49-F238E27FC236}">
                <a16:creationId xmlns:a16="http://schemas.microsoft.com/office/drawing/2014/main" id="{7AF1C191-4139-6846-A572-DB6AE3A70737}"/>
              </a:ext>
            </a:extLst>
          </p:cNvPr>
          <p:cNvPicPr>
            <a:picLocks noChangeAspect="1"/>
          </p:cNvPicPr>
          <p:nvPr/>
        </p:nvPicPr>
        <p:blipFill>
          <a:blip r:embed="rId3"/>
          <a:stretch>
            <a:fillRect/>
          </a:stretch>
        </p:blipFill>
        <p:spPr>
          <a:xfrm>
            <a:off x="798830" y="1846901"/>
            <a:ext cx="10554969" cy="3662311"/>
          </a:xfrm>
          <a:prstGeom prst="rect">
            <a:avLst/>
          </a:prstGeom>
        </p:spPr>
      </p:pic>
    </p:spTree>
    <p:extLst>
      <p:ext uri="{BB962C8B-B14F-4D97-AF65-F5344CB8AC3E}">
        <p14:creationId xmlns:p14="http://schemas.microsoft.com/office/powerpoint/2010/main" val="21741550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9"/>
          <p:cNvSpPr txBox="1">
            <a:spLocks noGrp="1"/>
          </p:cNvSpPr>
          <p:nvPr>
            <p:ph type="title"/>
          </p:nvPr>
        </p:nvSpPr>
        <p:spPr/>
        <p:txBody>
          <a:bodyPr spcFirstLastPara="1" vert="horz" wrap="square" lIns="121900" tIns="60933" rIns="121900" bIns="60933" numCol="1" anchor="t" anchorCtr="0" compatLnSpc="1">
            <a:prstTxWarp prst="textNoShape">
              <a:avLst/>
            </a:prstTxWarp>
            <a:noAutofit/>
          </a:bodyPr>
          <a:lstStyle/>
          <a:p>
            <a:r>
              <a:rPr lang="en-US" dirty="0"/>
              <a:t>A Recipe to Train a Supervised Model</a:t>
            </a:r>
          </a:p>
        </p:txBody>
      </p:sp>
      <p:sp>
        <p:nvSpPr>
          <p:cNvPr id="7" name="Content Placeholder 6">
            <a:extLst>
              <a:ext uri="{FF2B5EF4-FFF2-40B4-BE49-F238E27FC236}">
                <a16:creationId xmlns:a16="http://schemas.microsoft.com/office/drawing/2014/main" id="{8F119ABC-A8C1-3547-B20B-984F0878D2EF}"/>
              </a:ext>
            </a:extLst>
          </p:cNvPr>
          <p:cNvSpPr>
            <a:spLocks noGrp="1"/>
          </p:cNvSpPr>
          <p:nvPr>
            <p:ph idx="1"/>
          </p:nvPr>
        </p:nvSpPr>
        <p:spPr/>
        <p:txBody>
          <a:bodyPr/>
          <a:lstStyle/>
          <a:p>
            <a:pPr marL="0" indent="0">
              <a:buNone/>
            </a:pPr>
            <a:r>
              <a:rPr lang="en-US" sz="1800" dirty="0"/>
              <a:t>Pre-processing data, normalize your data;</a:t>
            </a:r>
          </a:p>
          <a:p>
            <a:endParaRPr lang="en-US" sz="1800" dirty="0"/>
          </a:p>
          <a:p>
            <a:pPr marL="0" indent="0">
              <a:buNone/>
            </a:pPr>
            <a:r>
              <a:rPr lang="en-US" sz="1800" dirty="0"/>
              <a:t>Start with a simple model but…</a:t>
            </a:r>
          </a:p>
          <a:p>
            <a:endParaRPr lang="en-US" sz="1800" dirty="0"/>
          </a:p>
          <a:p>
            <a:pPr marL="0" indent="0">
              <a:buNone/>
            </a:pPr>
            <a:r>
              <a:rPr lang="en-US" sz="1800" dirty="0"/>
              <a:t>To avoid </a:t>
            </a:r>
            <a:r>
              <a:rPr lang="en-US" sz="1800" b="1" dirty="0"/>
              <a:t>underfitting</a:t>
            </a:r>
            <a:r>
              <a:rPr lang="en-US" sz="1800" dirty="0"/>
              <a:t> make your model more complex;</a:t>
            </a:r>
          </a:p>
          <a:p>
            <a:endParaRPr lang="en-US" sz="1800" dirty="0"/>
          </a:p>
          <a:p>
            <a:endParaRPr lang="en-US" sz="1800" dirty="0"/>
          </a:p>
          <a:p>
            <a:endParaRPr lang="en-US" sz="1800" dirty="0"/>
          </a:p>
          <a:p>
            <a:endParaRPr lang="en-US" sz="1800" dirty="0"/>
          </a:p>
          <a:p>
            <a:endParaRPr lang="en-US" sz="1800" dirty="0"/>
          </a:p>
          <a:p>
            <a:endParaRPr lang="en-US" sz="1800" dirty="0"/>
          </a:p>
          <a:p>
            <a:pPr marL="0" indent="0">
              <a:buNone/>
            </a:pPr>
            <a:endParaRPr lang="en-US" sz="1800" dirty="0"/>
          </a:p>
          <a:p>
            <a:pPr marL="0" indent="0">
              <a:buNone/>
            </a:pPr>
            <a:r>
              <a:rPr lang="en-US" sz="1800" dirty="0"/>
              <a:t>To avoid </a:t>
            </a:r>
            <a:r>
              <a:rPr lang="en-US" sz="1800" b="1" dirty="0"/>
              <a:t>overfitting</a:t>
            </a:r>
            <a:r>
              <a:rPr lang="en-US" sz="1800" dirty="0"/>
              <a:t> split the data in train set, validation set and test set;</a:t>
            </a:r>
          </a:p>
          <a:p>
            <a:pPr marL="457189" indent="-457189">
              <a:buFont typeface="+mj-lt"/>
              <a:buAutoNum type="arabicPeriod"/>
            </a:pPr>
            <a:r>
              <a:rPr lang="en-US" sz="1800" dirty="0"/>
              <a:t>Train your model on the train set</a:t>
            </a:r>
          </a:p>
          <a:p>
            <a:pPr marL="457189" indent="-457189">
              <a:buFont typeface="+mj-lt"/>
              <a:buAutoNum type="arabicPeriod"/>
            </a:pPr>
            <a:r>
              <a:rPr lang="en-US" sz="1800" dirty="0"/>
              <a:t>Select your best model based on the validation set (including hyper-parameters)</a:t>
            </a:r>
          </a:p>
          <a:p>
            <a:pPr marL="457189" indent="-457189">
              <a:buFont typeface="+mj-lt"/>
              <a:buAutoNum type="arabicPeriod"/>
            </a:pPr>
            <a:r>
              <a:rPr lang="en-US" sz="1800" dirty="0"/>
              <a:t>Report results on the test set</a:t>
            </a:r>
          </a:p>
          <a:p>
            <a:endParaRPr lang="en-US" sz="1800" dirty="0"/>
          </a:p>
          <a:p>
            <a:endParaRPr lang="en-US" sz="1800" dirty="0"/>
          </a:p>
        </p:txBody>
      </p:sp>
      <p:pic>
        <p:nvPicPr>
          <p:cNvPr id="6" name="Picture 5">
            <a:extLst>
              <a:ext uri="{FF2B5EF4-FFF2-40B4-BE49-F238E27FC236}">
                <a16:creationId xmlns:a16="http://schemas.microsoft.com/office/drawing/2014/main" id="{7AF1C191-4139-6846-A572-DB6AE3A70737}"/>
              </a:ext>
            </a:extLst>
          </p:cNvPr>
          <p:cNvPicPr>
            <a:picLocks noChangeAspect="1"/>
          </p:cNvPicPr>
          <p:nvPr/>
        </p:nvPicPr>
        <p:blipFill>
          <a:blip r:embed="rId3"/>
          <a:stretch>
            <a:fillRect/>
          </a:stretch>
        </p:blipFill>
        <p:spPr>
          <a:xfrm>
            <a:off x="838199" y="2852936"/>
            <a:ext cx="5656204" cy="1962562"/>
          </a:xfrm>
          <a:prstGeom prst="rect">
            <a:avLst/>
          </a:prstGeom>
        </p:spPr>
      </p:pic>
    </p:spTree>
    <p:extLst>
      <p:ext uri="{BB962C8B-B14F-4D97-AF65-F5344CB8AC3E}">
        <p14:creationId xmlns:p14="http://schemas.microsoft.com/office/powerpoint/2010/main" val="37390630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9"/>
          <p:cNvSpPr txBox="1">
            <a:spLocks noGrp="1"/>
          </p:cNvSpPr>
          <p:nvPr>
            <p:ph type="title"/>
          </p:nvPr>
        </p:nvSpPr>
        <p:spPr>
          <a:prstGeom prst="rect">
            <a:avLst/>
          </a:prstGeom>
        </p:spPr>
        <p:txBody>
          <a:bodyPr spcFirstLastPara="1" vert="horz" wrap="square" lIns="121900" tIns="60933" rIns="121900" bIns="60933" numCol="1" anchor="t" anchorCtr="0" compatLnSpc="1">
            <a:prstTxWarp prst="textNoShape">
              <a:avLst/>
            </a:prstTxWarp>
            <a:noAutofit/>
          </a:bodyPr>
          <a:lstStyle/>
          <a:p>
            <a:r>
              <a:rPr lang="en-US" dirty="0"/>
              <a:t>A Recipe to Train a Supervised Model</a:t>
            </a:r>
            <a:endParaRPr dirty="0"/>
          </a:p>
        </p:txBody>
      </p:sp>
      <p:sp>
        <p:nvSpPr>
          <p:cNvPr id="2" name="Content Placeholder 1">
            <a:extLst>
              <a:ext uri="{FF2B5EF4-FFF2-40B4-BE49-F238E27FC236}">
                <a16:creationId xmlns:a16="http://schemas.microsoft.com/office/drawing/2014/main" id="{8356F72D-928B-184F-8192-86926743E029}"/>
              </a:ext>
            </a:extLst>
          </p:cNvPr>
          <p:cNvSpPr>
            <a:spLocks noGrp="1"/>
          </p:cNvSpPr>
          <p:nvPr>
            <p:ph idx="1"/>
          </p:nvPr>
        </p:nvSpPr>
        <p:spPr/>
        <p:txBody>
          <a:bodyPr/>
          <a:lstStyle/>
          <a:p>
            <a:pPr marL="0" indent="0">
              <a:buNone/>
            </a:pPr>
            <a:r>
              <a:rPr lang="en-US" sz="1800" dirty="0"/>
              <a:t>When training you will iterate over the dataset a number of times, one dataset iteration is called an </a:t>
            </a:r>
            <a:r>
              <a:rPr lang="en-US" sz="1800" b="1" dirty="0"/>
              <a:t>epoch</a:t>
            </a:r>
            <a:r>
              <a:rPr lang="en-US" sz="1800" dirty="0"/>
              <a:t>.</a:t>
            </a:r>
          </a:p>
          <a:p>
            <a:endParaRPr lang="en-US" dirty="0"/>
          </a:p>
        </p:txBody>
      </p:sp>
      <p:grpSp>
        <p:nvGrpSpPr>
          <p:cNvPr id="4" name="Group 3">
            <a:extLst>
              <a:ext uri="{FF2B5EF4-FFF2-40B4-BE49-F238E27FC236}">
                <a16:creationId xmlns:a16="http://schemas.microsoft.com/office/drawing/2014/main" id="{A8DEB3BE-3C9D-7D4B-8BCF-1B839A93D301}"/>
              </a:ext>
            </a:extLst>
          </p:cNvPr>
          <p:cNvGrpSpPr/>
          <p:nvPr/>
        </p:nvGrpSpPr>
        <p:grpSpPr>
          <a:xfrm>
            <a:off x="3675126" y="2412935"/>
            <a:ext cx="4653122" cy="3821403"/>
            <a:chOff x="5786711" y="1639417"/>
            <a:chExt cx="2728638" cy="2148331"/>
          </a:xfrm>
        </p:grpSpPr>
        <p:pic>
          <p:nvPicPr>
            <p:cNvPr id="7" name="Picture 6">
              <a:extLst>
                <a:ext uri="{FF2B5EF4-FFF2-40B4-BE49-F238E27FC236}">
                  <a16:creationId xmlns:a16="http://schemas.microsoft.com/office/drawing/2014/main" id="{ED6D660A-50EC-C84B-A467-3D61C578020B}"/>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5840126" y="1782344"/>
              <a:ext cx="2675223" cy="2005404"/>
            </a:xfrm>
            <a:prstGeom prst="rect">
              <a:avLst/>
            </a:prstGeom>
          </p:spPr>
        </p:pic>
        <p:sp>
          <p:nvSpPr>
            <p:cNvPr id="8" name="TextBox 7">
              <a:extLst>
                <a:ext uri="{FF2B5EF4-FFF2-40B4-BE49-F238E27FC236}">
                  <a16:creationId xmlns:a16="http://schemas.microsoft.com/office/drawing/2014/main" id="{B59A8DCF-16C9-EF49-BC41-E5E1612BA87F}"/>
                </a:ext>
              </a:extLst>
            </p:cNvPr>
            <p:cNvSpPr txBox="1"/>
            <p:nvPr/>
          </p:nvSpPr>
          <p:spPr>
            <a:xfrm>
              <a:off x="5786711" y="1639417"/>
              <a:ext cx="393158" cy="204047"/>
            </a:xfrm>
            <a:prstGeom prst="rect">
              <a:avLst/>
            </a:prstGeom>
            <a:noFill/>
          </p:spPr>
          <p:txBody>
            <a:bodyPr wrap="none" rtlCol="0">
              <a:spAutoFit/>
            </a:bodyPr>
            <a:lstStyle/>
            <a:p>
              <a:r>
                <a:rPr lang="en-US" dirty="0"/>
                <a:t>Error</a:t>
              </a:r>
            </a:p>
          </p:txBody>
        </p:sp>
      </p:grpSp>
    </p:spTree>
    <p:extLst>
      <p:ext uri="{BB962C8B-B14F-4D97-AF65-F5344CB8AC3E}">
        <p14:creationId xmlns:p14="http://schemas.microsoft.com/office/powerpoint/2010/main" val="24821580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22"/>
          <p:cNvSpPr txBox="1">
            <a:spLocks noGrp="1"/>
          </p:cNvSpPr>
          <p:nvPr>
            <p:ph type="title"/>
          </p:nvPr>
        </p:nvSpPr>
        <p:spPr>
          <a:xfrm>
            <a:off x="440267" y="260648"/>
            <a:ext cx="11319933" cy="577551"/>
          </a:xfrm>
        </p:spPr>
        <p:txBody>
          <a:bodyPr spcFirstLastPara="1" vert="horz" wrap="square" lIns="121900" tIns="60933" rIns="121900" bIns="60933" numCol="1" anchor="t" anchorCtr="0" compatLnSpc="1">
            <a:prstTxWarp prst="textNoShape">
              <a:avLst/>
            </a:prstTxWarp>
            <a:noAutofit/>
          </a:bodyPr>
          <a:lstStyle/>
          <a:p>
            <a:r>
              <a:rPr lang="en-US" dirty="0"/>
              <a:t>Regularization</a:t>
            </a:r>
          </a:p>
        </p:txBody>
      </p:sp>
      <p:sp>
        <p:nvSpPr>
          <p:cNvPr id="170" name="Google Shape;170;p22"/>
          <p:cNvSpPr txBox="1">
            <a:spLocks noGrp="1"/>
          </p:cNvSpPr>
          <p:nvPr>
            <p:ph idx="1"/>
          </p:nvPr>
        </p:nvSpPr>
        <p:spPr>
          <a:xfrm>
            <a:off x="440267" y="1052736"/>
            <a:ext cx="11319933" cy="4967065"/>
          </a:xfrm>
          <a:noFill/>
          <a:ln>
            <a:noFill/>
          </a:ln>
        </p:spPr>
        <p:txBody>
          <a:bodyPr spcFirstLastPara="1" vert="horz" wrap="square" lIns="121900" tIns="60933" rIns="121900" bIns="60933" numCol="1" anchor="t" anchorCtr="0" compatLnSpc="1">
            <a:prstTxWarp prst="textNoShape">
              <a:avLst/>
            </a:prstTxWarp>
            <a:noAutofit/>
          </a:bodyPr>
          <a:lstStyle/>
          <a:p>
            <a:pPr marL="0" indent="0">
              <a:buNone/>
            </a:pPr>
            <a:r>
              <a:rPr lang="en-US" sz="1800" dirty="0"/>
              <a:t>Regularization is important to avoid </a:t>
            </a:r>
            <a:r>
              <a:rPr lang="en-US" sz="1800" b="1" dirty="0"/>
              <a:t>overfitting</a:t>
            </a:r>
            <a:r>
              <a:rPr lang="en-US" sz="1800" dirty="0"/>
              <a:t>. </a:t>
            </a:r>
          </a:p>
          <a:p>
            <a:endParaRPr lang="en-US" sz="1800" dirty="0"/>
          </a:p>
          <a:p>
            <a:pPr marL="0" indent="0">
              <a:buNone/>
            </a:pPr>
            <a:r>
              <a:rPr lang="en-US" sz="1800" dirty="0"/>
              <a:t>There are several approaches to regularization in deep learning:</a:t>
            </a:r>
          </a:p>
          <a:p>
            <a:r>
              <a:rPr lang="en-US" sz="1800" dirty="0"/>
              <a:t>Model complexity</a:t>
            </a:r>
          </a:p>
          <a:p>
            <a:r>
              <a:rPr lang="en-US" sz="1800" dirty="0"/>
              <a:t>Weight decay</a:t>
            </a:r>
          </a:p>
          <a:p>
            <a:r>
              <a:rPr lang="en-US" sz="1800" dirty="0"/>
              <a:t>Early stopping</a:t>
            </a:r>
          </a:p>
          <a:p>
            <a:r>
              <a:rPr lang="en-US" sz="1800" dirty="0"/>
              <a:t>Dropout</a:t>
            </a:r>
          </a:p>
          <a:p>
            <a:r>
              <a:rPr lang="en-US" sz="1800" dirty="0"/>
              <a:t>Weight sharing (as in CNN)</a:t>
            </a:r>
          </a:p>
          <a:p>
            <a:r>
              <a:rPr lang="en-US" sz="1800" dirty="0"/>
              <a:t>Ensemble predictions</a:t>
            </a:r>
          </a:p>
          <a:p>
            <a:r>
              <a:rPr lang="en-US" sz="1800" dirty="0"/>
              <a:t>Dataset augmentation</a:t>
            </a:r>
          </a:p>
          <a:p>
            <a:r>
              <a:rPr lang="en-US" sz="1800" dirty="0"/>
              <a:t>Multitask learning</a:t>
            </a:r>
          </a:p>
          <a:p>
            <a:r>
              <a:rPr lang="en-US" sz="1800" dirty="0"/>
              <a:t>Adversarial training</a:t>
            </a:r>
          </a:p>
        </p:txBody>
      </p:sp>
    </p:spTree>
    <p:extLst>
      <p:ext uri="{BB962C8B-B14F-4D97-AF65-F5344CB8AC3E}">
        <p14:creationId xmlns:p14="http://schemas.microsoft.com/office/powerpoint/2010/main" val="31598091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8E5806-C84A-A84C-B270-3B8FC7F3490A}"/>
              </a:ext>
            </a:extLst>
          </p:cNvPr>
          <p:cNvSpPr>
            <a:spLocks noGrp="1"/>
          </p:cNvSpPr>
          <p:nvPr>
            <p:ph type="title"/>
          </p:nvPr>
        </p:nvSpPr>
        <p:spPr/>
        <p:txBody>
          <a:bodyPr/>
          <a:lstStyle/>
          <a:p>
            <a:r>
              <a:rPr lang="en-US" dirty="0"/>
              <a:t>Connectionist Models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615C098-30A3-E247-8D16-EFD20F02EDD4}"/>
                  </a:ext>
                </a:extLst>
              </p:cNvPr>
              <p:cNvSpPr>
                <a:spLocks noGrp="1"/>
              </p:cNvSpPr>
              <p:nvPr>
                <p:ph idx="1"/>
              </p:nvPr>
            </p:nvSpPr>
            <p:spPr>
              <a:xfrm>
                <a:off x="440268" y="1158401"/>
                <a:ext cx="11275990" cy="4861400"/>
              </a:xfrm>
            </p:spPr>
            <p:txBody>
              <a:bodyPr/>
              <a:lstStyle/>
              <a:p>
                <a:pPr marL="0" indent="0">
                  <a:buNone/>
                </a:pPr>
                <a:r>
                  <a:rPr lang="en-US" sz="2000" dirty="0"/>
                  <a:t>Humans:</a:t>
                </a:r>
              </a:p>
              <a:p>
                <a:r>
                  <a:rPr lang="en-US" sz="2000" dirty="0"/>
                  <a:t>Neuron switching time ~ 1ms</a:t>
                </a:r>
              </a:p>
              <a:p>
                <a:r>
                  <a:rPr lang="en-US" sz="2000" dirty="0"/>
                  <a:t>Number of neurons ~ </a:t>
                </a:r>
                <a14:m>
                  <m:oMath xmlns:m="http://schemas.openxmlformats.org/officeDocument/2006/math">
                    <m:r>
                      <a:rPr lang="en-GB" sz="2000" i="1" dirty="0" smtClean="0">
                        <a:latin typeface="Cambria Math" panose="02040503050406030204" pitchFamily="18" charset="0"/>
                      </a:rPr>
                      <m:t>1</m:t>
                    </m:r>
                    <m:r>
                      <a:rPr lang="en-GB" sz="2000" b="0" i="1" dirty="0" smtClean="0">
                        <a:latin typeface="Cambria Math" panose="02040503050406030204" pitchFamily="18" charset="0"/>
                      </a:rPr>
                      <m:t>00</m:t>
                    </m:r>
                  </m:oMath>
                </a14:m>
                <a:r>
                  <a:rPr lang="en-US" sz="2000" dirty="0"/>
                  <a:t> billions</a:t>
                </a:r>
              </a:p>
              <a:p>
                <a:r>
                  <a:rPr lang="en-US" sz="2000" dirty="0"/>
                  <a:t>Connections per neuron ~</a:t>
                </a:r>
                <a14:m>
                  <m:oMath xmlns:m="http://schemas.openxmlformats.org/officeDocument/2006/math">
                    <m:r>
                      <a:rPr lang="en-GB" sz="2000" dirty="0">
                        <a:latin typeface="Cambria Math" panose="02040503050406030204" pitchFamily="18" charset="0"/>
                      </a:rPr>
                      <m:t> </m:t>
                    </m:r>
                    <m:sSup>
                      <m:sSupPr>
                        <m:ctrlPr>
                          <a:rPr lang="en-US" sz="2000" i="1" dirty="0">
                            <a:latin typeface="Cambria Math" panose="02040503050406030204" pitchFamily="18" charset="0"/>
                          </a:rPr>
                        </m:ctrlPr>
                      </m:sSupPr>
                      <m:e>
                        <m:r>
                          <a:rPr lang="en-US" sz="2000" i="1" dirty="0">
                            <a:latin typeface="Cambria Math" panose="02040503050406030204" pitchFamily="18" charset="0"/>
                          </a:rPr>
                          <m:t>10</m:t>
                        </m:r>
                      </m:e>
                      <m:sup>
                        <m:r>
                          <a:rPr lang="en-GB" sz="2000" i="1" dirty="0">
                            <a:latin typeface="Cambria Math" panose="02040503050406030204" pitchFamily="18" charset="0"/>
                          </a:rPr>
                          <m:t>4</m:t>
                        </m:r>
                      </m:sup>
                    </m:sSup>
                  </m:oMath>
                </a14:m>
                <a:endParaRPr lang="en-US" sz="2000" dirty="0"/>
              </a:p>
              <a:p>
                <a:r>
                  <a:rPr lang="en-US" sz="2000" dirty="0"/>
                  <a:t>Number of synapses ~ </a:t>
                </a:r>
                <a14:m>
                  <m:oMath xmlns:m="http://schemas.openxmlformats.org/officeDocument/2006/math">
                    <m:r>
                      <a:rPr lang="en-US" sz="2000" i="1" dirty="0" smtClean="0">
                        <a:latin typeface="Cambria Math" panose="02040503050406030204" pitchFamily="18" charset="0"/>
                      </a:rPr>
                      <m:t>1000</m:t>
                    </m:r>
                  </m:oMath>
                </a14:m>
                <a:r>
                  <a:rPr lang="en-US" sz="2000" dirty="0"/>
                  <a:t> trillions</a:t>
                </a:r>
              </a:p>
              <a:p>
                <a:r>
                  <a:rPr lang="en-US" sz="2000" dirty="0"/>
                  <a:t>Scene recognition time ~ 0.1 second</a:t>
                </a:r>
              </a:p>
              <a:p>
                <a:r>
                  <a:rPr lang="en-US" sz="2000" dirty="0"/>
                  <a:t>Parallel computation</a:t>
                </a:r>
              </a:p>
              <a:p>
                <a:endParaRPr lang="en-US" sz="2000" dirty="0"/>
              </a:p>
            </p:txBody>
          </p:sp>
        </mc:Choice>
        <mc:Fallback xmlns="">
          <p:sp>
            <p:nvSpPr>
              <p:cNvPr id="3" name="Content Placeholder 2">
                <a:extLst>
                  <a:ext uri="{FF2B5EF4-FFF2-40B4-BE49-F238E27FC236}">
                    <a16:creationId xmlns:a16="http://schemas.microsoft.com/office/drawing/2014/main" id="{8615C098-30A3-E247-8D16-EFD20F02EDD4}"/>
                  </a:ext>
                </a:extLst>
              </p:cNvPr>
              <p:cNvSpPr>
                <a:spLocks noGrp="1" noRot="1" noChangeAspect="1" noMove="1" noResize="1" noEditPoints="1" noAdjustHandles="1" noChangeArrowheads="1" noChangeShapeType="1" noTextEdit="1"/>
              </p:cNvSpPr>
              <p:nvPr>
                <p:ph idx="1"/>
              </p:nvPr>
            </p:nvSpPr>
            <p:spPr>
              <a:xfrm>
                <a:off x="440268" y="1158401"/>
                <a:ext cx="11275990" cy="4861400"/>
              </a:xfrm>
              <a:blipFill>
                <a:blip r:embed="rId2"/>
                <a:stretch>
                  <a:fillRect l="-562" t="-781"/>
                </a:stretch>
              </a:blipFill>
            </p:spPr>
            <p:txBody>
              <a:bodyPr/>
              <a:lstStyle/>
              <a:p>
                <a:r>
                  <a:rPr lang="en-US">
                    <a:noFill/>
                  </a:rPr>
                  <a:t> </a:t>
                </a:r>
              </a:p>
            </p:txBody>
          </p:sp>
        </mc:Fallback>
      </mc:AlternateContent>
      <p:pic>
        <p:nvPicPr>
          <p:cNvPr id="2050" name="Picture 2" descr="img">
            <a:extLst>
              <a:ext uri="{FF2B5EF4-FFF2-40B4-BE49-F238E27FC236}">
                <a16:creationId xmlns:a16="http://schemas.microsoft.com/office/drawing/2014/main" id="{FC942C75-2E47-8841-8EA6-0FE5967FE1E6}"/>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362807" y="3480979"/>
            <a:ext cx="5701745" cy="300133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91489ABF-94D8-0949-8E1D-54A5B3B96730}"/>
              </a:ext>
            </a:extLst>
          </p:cNvPr>
          <p:cNvSpPr/>
          <p:nvPr/>
        </p:nvSpPr>
        <p:spPr>
          <a:xfrm>
            <a:off x="5519936" y="1199118"/>
            <a:ext cx="6096000" cy="2308324"/>
          </a:xfrm>
          <a:prstGeom prst="rect">
            <a:avLst/>
          </a:prstGeom>
        </p:spPr>
        <p:txBody>
          <a:bodyPr>
            <a:spAutoFit/>
          </a:bodyPr>
          <a:lstStyle/>
          <a:p>
            <a:pPr marL="0" indent="0">
              <a:buNone/>
            </a:pPr>
            <a:r>
              <a:rPr lang="en-US" dirty="0"/>
              <a:t>Neural nets:</a:t>
            </a:r>
          </a:p>
          <a:p>
            <a:pPr marL="285750" indent="-285750">
              <a:buFont typeface="Arial" panose="020B0604020202020204" pitchFamily="34" charset="0"/>
              <a:buChar char="•"/>
            </a:pPr>
            <a:r>
              <a:rPr lang="en-US" dirty="0"/>
              <a:t>Transistor switching time ~ 1 ns</a:t>
            </a:r>
          </a:p>
          <a:p>
            <a:pPr marL="285750" indent="-285750">
              <a:buFont typeface="Arial" panose="020B0604020202020204" pitchFamily="34" charset="0"/>
              <a:buChar char="•"/>
            </a:pPr>
            <a:r>
              <a:rPr lang="en-US" dirty="0"/>
              <a:t>Parallel process</a:t>
            </a:r>
          </a:p>
          <a:p>
            <a:pPr marL="285750" indent="-285750">
              <a:buFont typeface="Arial" panose="020B0604020202020204" pitchFamily="34" charset="0"/>
              <a:buChar char="•"/>
            </a:pPr>
            <a:endParaRPr lang="en-US" dirty="0"/>
          </a:p>
          <a:p>
            <a:pPr marL="0" indent="0">
              <a:buNone/>
            </a:pPr>
            <a:r>
              <a:rPr lang="en-US" dirty="0"/>
              <a:t>Largest machine learning model in 2020: </a:t>
            </a:r>
          </a:p>
          <a:p>
            <a:pPr marL="0" indent="0">
              <a:buNone/>
            </a:pPr>
            <a:r>
              <a:rPr lang="en-GB" dirty="0"/>
              <a:t>Generative Pre-trained Transformer 3</a:t>
            </a:r>
            <a:r>
              <a:rPr lang="en-US" dirty="0"/>
              <a:t> (GPT-3)</a:t>
            </a:r>
          </a:p>
          <a:p>
            <a:pPr marL="285750" indent="-285750">
              <a:buFont typeface="Arial" panose="020B0604020202020204" pitchFamily="34" charset="0"/>
              <a:buChar char="•"/>
            </a:pPr>
            <a:r>
              <a:rPr lang="en-US" dirty="0"/>
              <a:t>Number of parameters ~ 175 billions</a:t>
            </a:r>
          </a:p>
          <a:p>
            <a:pPr marL="285750" indent="-285750">
              <a:buFont typeface="Arial" panose="020B0604020202020204" pitchFamily="34" charset="0"/>
              <a:buChar char="•"/>
            </a:pPr>
            <a:endParaRPr lang="en-US" dirty="0"/>
          </a:p>
        </p:txBody>
      </p:sp>
      <p:pic>
        <p:nvPicPr>
          <p:cNvPr id="2052" name="Picture 4">
            <a:extLst>
              <a:ext uri="{FF2B5EF4-FFF2-40B4-BE49-F238E27FC236}">
                <a16:creationId xmlns:a16="http://schemas.microsoft.com/office/drawing/2014/main" id="{4070C1C2-B149-D943-AE38-65925A55BEF4}"/>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1064552" y="173899"/>
            <a:ext cx="911424" cy="512676"/>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Straight Arrow Connector 11">
            <a:extLst>
              <a:ext uri="{FF2B5EF4-FFF2-40B4-BE49-F238E27FC236}">
                <a16:creationId xmlns:a16="http://schemas.microsoft.com/office/drawing/2014/main" id="{3FB625C6-CECA-104F-9CD0-3D8C98052D2F}"/>
              </a:ext>
            </a:extLst>
          </p:cNvPr>
          <p:cNvCxnSpPr>
            <a:cxnSpLocks/>
          </p:cNvCxnSpPr>
          <p:nvPr/>
        </p:nvCxnSpPr>
        <p:spPr>
          <a:xfrm flipV="1">
            <a:off x="10434956" y="837780"/>
            <a:ext cx="1061644" cy="1929873"/>
          </a:xfrm>
          <a:prstGeom prst="straightConnector1">
            <a:avLst/>
          </a:prstGeom>
          <a:ln>
            <a:tailEnd type="triangle"/>
          </a:ln>
          <a:effectLst/>
        </p:spPr>
        <p:style>
          <a:lnRef idx="2">
            <a:schemeClr val="accent4"/>
          </a:lnRef>
          <a:fillRef idx="0">
            <a:schemeClr val="accent4"/>
          </a:fillRef>
          <a:effectRef idx="1">
            <a:schemeClr val="accent4"/>
          </a:effectRef>
          <a:fontRef idx="minor">
            <a:schemeClr val="tx1"/>
          </a:fontRef>
        </p:style>
      </p:cxnSp>
    </p:spTree>
    <p:extLst>
      <p:ext uri="{BB962C8B-B14F-4D97-AF65-F5344CB8AC3E}">
        <p14:creationId xmlns:p14="http://schemas.microsoft.com/office/powerpoint/2010/main" val="27115561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3B92D-E6AD-F847-B1F7-F5708456D2F2}"/>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C10C942F-B795-B944-B834-B6F9C0DA1B53}"/>
              </a:ext>
            </a:extLst>
          </p:cNvPr>
          <p:cNvSpPr>
            <a:spLocks noGrp="1"/>
          </p:cNvSpPr>
          <p:nvPr>
            <p:ph idx="1"/>
          </p:nvPr>
        </p:nvSpPr>
        <p:spPr/>
        <p:txBody>
          <a:bodyPr anchor="ctr"/>
          <a:lstStyle/>
          <a:p>
            <a:r>
              <a:rPr lang="en-US" sz="2400" dirty="0"/>
              <a:t>Perceptrons</a:t>
            </a:r>
          </a:p>
          <a:p>
            <a:r>
              <a:rPr lang="en-US" sz="2400" dirty="0"/>
              <a:t>Sigmoid Units</a:t>
            </a:r>
          </a:p>
          <a:p>
            <a:r>
              <a:rPr lang="en-US" sz="2400" dirty="0"/>
              <a:t>Multilayer networks</a:t>
            </a:r>
          </a:p>
          <a:p>
            <a:r>
              <a:rPr lang="en-US" sz="2400" dirty="0"/>
              <a:t>Backpropagation</a:t>
            </a:r>
          </a:p>
          <a:p>
            <a:r>
              <a:rPr lang="en-US" sz="2400" dirty="0"/>
              <a:t>Autoencoders</a:t>
            </a:r>
          </a:p>
          <a:p>
            <a:r>
              <a:rPr lang="en-US" sz="2400" dirty="0"/>
              <a:t>Training a neural network</a:t>
            </a:r>
          </a:p>
        </p:txBody>
      </p:sp>
    </p:spTree>
    <p:extLst>
      <p:ext uri="{BB962C8B-B14F-4D97-AF65-F5344CB8AC3E}">
        <p14:creationId xmlns:p14="http://schemas.microsoft.com/office/powerpoint/2010/main" val="5594814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648251-230F-E34A-ABEB-F430B0F18F75}"/>
              </a:ext>
            </a:extLst>
          </p:cNvPr>
          <p:cNvSpPr>
            <a:spLocks noGrp="1"/>
          </p:cNvSpPr>
          <p:nvPr>
            <p:ph type="title"/>
          </p:nvPr>
        </p:nvSpPr>
        <p:spPr/>
        <p:txBody>
          <a:bodyPr/>
          <a:lstStyle/>
          <a:p>
            <a:r>
              <a:rPr lang="en-US" dirty="0"/>
              <a:t>Neural Networks Applications</a:t>
            </a:r>
          </a:p>
        </p:txBody>
      </p:sp>
      <p:pic>
        <p:nvPicPr>
          <p:cNvPr id="4" name="Sequence 01" descr="Sequence 01">
            <a:hlinkClick r:id="" action="ppaction://media"/>
            <a:extLst>
              <a:ext uri="{FF2B5EF4-FFF2-40B4-BE49-F238E27FC236}">
                <a16:creationId xmlns:a16="http://schemas.microsoft.com/office/drawing/2014/main" id="{3A08F565-C851-8F4D-BECD-A4ADAD83F35E}"/>
              </a:ext>
            </a:extLst>
          </p:cNvPr>
          <p:cNvPicPr>
            <a:picLocks noGrp="1" noChangeAspect="1"/>
          </p:cNvPicPr>
          <p:nvPr>
            <p:ph idx="1"/>
            <a:videoFile r:link="rId2"/>
            <p:extLst>
              <p:ext uri="{DAA4B4D4-6D71-4841-9C94-3DE7FCFB9230}">
                <p14:media xmlns:p14="http://schemas.microsoft.com/office/powerpoint/2010/main" r:embed="rId1"/>
              </p:ext>
            </p:extLst>
          </p:nvPr>
        </p:nvPicPr>
        <p:blipFill rotWithShape="1">
          <a:blip r:embed="rId4"/>
          <a:srcRect l="1475" t="742" r="25141" b="2162"/>
          <a:stretch/>
        </p:blipFill>
        <p:spPr>
          <a:xfrm>
            <a:off x="440266" y="1017475"/>
            <a:ext cx="7167901" cy="5334459"/>
          </a:xfrm>
        </p:spPr>
      </p:pic>
      <p:pic>
        <p:nvPicPr>
          <p:cNvPr id="5" name="Picture 4">
            <a:extLst>
              <a:ext uri="{FF2B5EF4-FFF2-40B4-BE49-F238E27FC236}">
                <a16:creationId xmlns:a16="http://schemas.microsoft.com/office/drawing/2014/main" id="{B55364E4-EFAC-2349-860D-7E8B0F7EA522}"/>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7932265" y="987739"/>
            <a:ext cx="2843155" cy="2030825"/>
          </a:xfrm>
          <a:prstGeom prst="rect">
            <a:avLst/>
          </a:prstGeom>
        </p:spPr>
      </p:pic>
      <p:pic>
        <p:nvPicPr>
          <p:cNvPr id="7" name="Picture 6">
            <a:extLst>
              <a:ext uri="{FF2B5EF4-FFF2-40B4-BE49-F238E27FC236}">
                <a16:creationId xmlns:a16="http://schemas.microsoft.com/office/drawing/2014/main" id="{349BCC53-1B73-8447-849B-C2FF62335D91}"/>
              </a:ext>
            </a:extLst>
          </p:cNvPr>
          <p:cNvPicPr>
            <a:picLocks noChangeAspect="1"/>
          </p:cNvPicPr>
          <p:nvPr/>
        </p:nvPicPr>
        <p:blipFill rotWithShape="1">
          <a:blip r:embed="rId6">
            <a:extLst>
              <a:ext uri="{28A0092B-C50C-407E-A947-70E740481C1C}">
                <a14:useLocalDpi xmlns:a14="http://schemas.microsoft.com/office/drawing/2010/main"/>
              </a:ext>
            </a:extLst>
          </a:blip>
          <a:srcRect l="13453" t="16305" r="6769" b="8751"/>
          <a:stretch/>
        </p:blipFill>
        <p:spPr>
          <a:xfrm>
            <a:off x="7968208" y="3018564"/>
            <a:ext cx="2843155" cy="3456384"/>
          </a:xfrm>
          <a:prstGeom prst="rect">
            <a:avLst/>
          </a:prstGeom>
        </p:spPr>
      </p:pic>
    </p:spTree>
    <p:extLst>
      <p:ext uri="{BB962C8B-B14F-4D97-AF65-F5344CB8AC3E}">
        <p14:creationId xmlns:p14="http://schemas.microsoft.com/office/powerpoint/2010/main" val="345065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2310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sp>
        <p:nvSpPr>
          <p:cNvPr id="55" name="Google Shape;55;p8"/>
          <p:cNvSpPr txBox="1">
            <a:spLocks noGrp="1"/>
          </p:cNvSpPr>
          <p:nvPr>
            <p:ph type="title"/>
          </p:nvPr>
        </p:nvSpPr>
        <p:spPr>
          <a:prstGeom prst="rect">
            <a:avLst/>
          </a:prstGeom>
        </p:spPr>
        <p:txBody>
          <a:bodyPr spcFirstLastPara="1" vert="horz" wrap="square" lIns="121900" tIns="60933" rIns="121900" bIns="60933" numCol="1" anchor="t" anchorCtr="0" compatLnSpc="1">
            <a:prstTxWarp prst="textNoShape">
              <a:avLst/>
            </a:prstTxWarp>
            <a:noAutofit/>
          </a:bodyPr>
          <a:lstStyle/>
          <a:p>
            <a:r>
              <a:rPr lang="en-US" dirty="0"/>
              <a:t>Neural Networks Applications</a:t>
            </a:r>
            <a:endParaRPr dirty="0"/>
          </a:p>
        </p:txBody>
      </p:sp>
      <p:sp>
        <p:nvSpPr>
          <p:cNvPr id="2" name="Content Placeholder 1">
            <a:extLst>
              <a:ext uri="{FF2B5EF4-FFF2-40B4-BE49-F238E27FC236}">
                <a16:creationId xmlns:a16="http://schemas.microsoft.com/office/drawing/2014/main" id="{15831FDD-53F5-834E-A66B-F71D02FD9A1A}"/>
              </a:ext>
            </a:extLst>
          </p:cNvPr>
          <p:cNvSpPr>
            <a:spLocks noGrp="1"/>
          </p:cNvSpPr>
          <p:nvPr>
            <p:ph idx="1"/>
          </p:nvPr>
        </p:nvSpPr>
        <p:spPr/>
        <p:txBody>
          <a:bodyPr/>
          <a:lstStyle/>
          <a:p>
            <a:pPr marL="0" indent="0">
              <a:buNone/>
            </a:pPr>
            <a:r>
              <a:rPr lang="en-US" dirty="0"/>
              <a:t>Machine Translation</a:t>
            </a:r>
          </a:p>
          <a:p>
            <a:endParaRPr lang="en-US" dirty="0"/>
          </a:p>
        </p:txBody>
      </p:sp>
      <p:pic>
        <p:nvPicPr>
          <p:cNvPr id="4" name="Picture 3">
            <a:extLst>
              <a:ext uri="{FF2B5EF4-FFF2-40B4-BE49-F238E27FC236}">
                <a16:creationId xmlns:a16="http://schemas.microsoft.com/office/drawing/2014/main" id="{F958E845-DB66-0A47-864D-A54A4DD87541}"/>
              </a:ext>
            </a:extLst>
          </p:cNvPr>
          <p:cNvPicPr>
            <a:picLocks noChangeAspect="1"/>
          </p:cNvPicPr>
          <p:nvPr/>
        </p:nvPicPr>
        <p:blipFill>
          <a:blip r:embed="rId3"/>
          <a:stretch>
            <a:fillRect/>
          </a:stretch>
        </p:blipFill>
        <p:spPr>
          <a:xfrm>
            <a:off x="2340295" y="2359811"/>
            <a:ext cx="7582637" cy="3472579"/>
          </a:xfrm>
          <a:prstGeom prst="rect">
            <a:avLst/>
          </a:prstGeom>
        </p:spPr>
      </p:pic>
    </p:spTree>
    <p:extLst>
      <p:ext uri="{BB962C8B-B14F-4D97-AF65-F5344CB8AC3E}">
        <p14:creationId xmlns:p14="http://schemas.microsoft.com/office/powerpoint/2010/main" val="24606242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sp>
        <p:nvSpPr>
          <p:cNvPr id="55" name="Google Shape;55;p8"/>
          <p:cNvSpPr txBox="1">
            <a:spLocks noGrp="1"/>
          </p:cNvSpPr>
          <p:nvPr>
            <p:ph type="title"/>
          </p:nvPr>
        </p:nvSpPr>
        <p:spPr>
          <a:prstGeom prst="rect">
            <a:avLst/>
          </a:prstGeom>
        </p:spPr>
        <p:txBody>
          <a:bodyPr spcFirstLastPara="1" vert="horz" wrap="square" lIns="121900" tIns="60933" rIns="121900" bIns="60933" numCol="1" anchor="t" anchorCtr="0" compatLnSpc="1">
            <a:prstTxWarp prst="textNoShape">
              <a:avLst/>
            </a:prstTxWarp>
            <a:noAutofit/>
          </a:bodyPr>
          <a:lstStyle/>
          <a:p>
            <a:r>
              <a:rPr lang="en-US" dirty="0"/>
              <a:t>Neural Networks Applications</a:t>
            </a:r>
            <a:endParaRPr dirty="0"/>
          </a:p>
        </p:txBody>
      </p:sp>
      <p:sp>
        <p:nvSpPr>
          <p:cNvPr id="4" name="Content Placeholder 3">
            <a:extLst>
              <a:ext uri="{FF2B5EF4-FFF2-40B4-BE49-F238E27FC236}">
                <a16:creationId xmlns:a16="http://schemas.microsoft.com/office/drawing/2014/main" id="{B8B0192D-679F-A445-8A17-39E15B4C65E6}"/>
              </a:ext>
            </a:extLst>
          </p:cNvPr>
          <p:cNvSpPr>
            <a:spLocks noGrp="1"/>
          </p:cNvSpPr>
          <p:nvPr>
            <p:ph idx="1"/>
          </p:nvPr>
        </p:nvSpPr>
        <p:spPr/>
        <p:txBody>
          <a:bodyPr/>
          <a:lstStyle/>
          <a:p>
            <a:pPr marL="0" indent="0">
              <a:buNone/>
            </a:pPr>
            <a:r>
              <a:rPr lang="en-US" dirty="0"/>
              <a:t>Speech recognition</a:t>
            </a:r>
          </a:p>
          <a:p>
            <a:pPr marL="0" indent="0">
              <a:buNone/>
            </a:pPr>
            <a:endParaRPr lang="en-US" dirty="0"/>
          </a:p>
        </p:txBody>
      </p:sp>
      <p:pic>
        <p:nvPicPr>
          <p:cNvPr id="2" name="Picture 1">
            <a:extLst>
              <a:ext uri="{FF2B5EF4-FFF2-40B4-BE49-F238E27FC236}">
                <a16:creationId xmlns:a16="http://schemas.microsoft.com/office/drawing/2014/main" id="{FC680C03-9E8A-8648-937D-EDEA4E074A6B}"/>
              </a:ext>
            </a:extLst>
          </p:cNvPr>
          <p:cNvPicPr>
            <a:picLocks noChangeAspect="1"/>
          </p:cNvPicPr>
          <p:nvPr/>
        </p:nvPicPr>
        <p:blipFill>
          <a:blip r:embed="rId3"/>
          <a:stretch>
            <a:fillRect/>
          </a:stretch>
        </p:blipFill>
        <p:spPr>
          <a:xfrm>
            <a:off x="7092857" y="2797676"/>
            <a:ext cx="1866344" cy="1496185"/>
          </a:xfrm>
          <a:prstGeom prst="rect">
            <a:avLst/>
          </a:prstGeom>
        </p:spPr>
      </p:pic>
      <p:pic>
        <p:nvPicPr>
          <p:cNvPr id="3" name="Picture 2">
            <a:extLst>
              <a:ext uri="{FF2B5EF4-FFF2-40B4-BE49-F238E27FC236}">
                <a16:creationId xmlns:a16="http://schemas.microsoft.com/office/drawing/2014/main" id="{D783E488-0816-D544-8A4D-F9F4E879FB54}"/>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9332390" y="2880753"/>
            <a:ext cx="1866345" cy="1413107"/>
          </a:xfrm>
          <a:prstGeom prst="rect">
            <a:avLst/>
          </a:prstGeom>
        </p:spPr>
      </p:pic>
      <p:pic>
        <p:nvPicPr>
          <p:cNvPr id="5" name="Picture 4">
            <a:extLst>
              <a:ext uri="{FF2B5EF4-FFF2-40B4-BE49-F238E27FC236}">
                <a16:creationId xmlns:a16="http://schemas.microsoft.com/office/drawing/2014/main" id="{BE7A0ABC-98E1-3D48-9A63-E8BE5F5AF22F}"/>
              </a:ext>
            </a:extLst>
          </p:cNvPr>
          <p:cNvPicPr>
            <a:picLocks noChangeAspect="1"/>
          </p:cNvPicPr>
          <p:nvPr/>
        </p:nvPicPr>
        <p:blipFill>
          <a:blip r:embed="rId5"/>
          <a:stretch>
            <a:fillRect/>
          </a:stretch>
        </p:blipFill>
        <p:spPr>
          <a:xfrm>
            <a:off x="8026029" y="4417488"/>
            <a:ext cx="2032000" cy="1439333"/>
          </a:xfrm>
          <a:prstGeom prst="rect">
            <a:avLst/>
          </a:prstGeom>
        </p:spPr>
      </p:pic>
      <p:pic>
        <p:nvPicPr>
          <p:cNvPr id="6" name="Picture 5">
            <a:extLst>
              <a:ext uri="{FF2B5EF4-FFF2-40B4-BE49-F238E27FC236}">
                <a16:creationId xmlns:a16="http://schemas.microsoft.com/office/drawing/2014/main" id="{D3E7CA39-42F4-2448-B79D-1164C6F2BB20}"/>
              </a:ext>
            </a:extLst>
          </p:cNvPr>
          <p:cNvPicPr>
            <a:picLocks noChangeAspect="1"/>
          </p:cNvPicPr>
          <p:nvPr/>
        </p:nvPicPr>
        <p:blipFill>
          <a:blip r:embed="rId6"/>
          <a:stretch>
            <a:fillRect/>
          </a:stretch>
        </p:blipFill>
        <p:spPr>
          <a:xfrm>
            <a:off x="1669485" y="2253329"/>
            <a:ext cx="4216248" cy="3702731"/>
          </a:xfrm>
          <a:prstGeom prst="rect">
            <a:avLst/>
          </a:prstGeom>
        </p:spPr>
      </p:pic>
    </p:spTree>
    <p:extLst>
      <p:ext uri="{BB962C8B-B14F-4D97-AF65-F5344CB8AC3E}">
        <p14:creationId xmlns:p14="http://schemas.microsoft.com/office/powerpoint/2010/main" val="2502883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sp>
        <p:nvSpPr>
          <p:cNvPr id="55" name="Google Shape;55;p8"/>
          <p:cNvSpPr txBox="1">
            <a:spLocks noGrp="1"/>
          </p:cNvSpPr>
          <p:nvPr>
            <p:ph type="title"/>
          </p:nvPr>
        </p:nvSpPr>
        <p:spPr>
          <a:prstGeom prst="rect">
            <a:avLst/>
          </a:prstGeom>
        </p:spPr>
        <p:txBody>
          <a:bodyPr spcFirstLastPara="1" vert="horz" wrap="square" lIns="121900" tIns="60933" rIns="121900" bIns="60933" numCol="1" anchor="t" anchorCtr="0" compatLnSpc="1">
            <a:prstTxWarp prst="textNoShape">
              <a:avLst/>
            </a:prstTxWarp>
            <a:noAutofit/>
          </a:bodyPr>
          <a:lstStyle/>
          <a:p>
            <a:r>
              <a:rPr lang="en-US" dirty="0"/>
              <a:t>Neural Networks Applications</a:t>
            </a:r>
            <a:endParaRPr dirty="0"/>
          </a:p>
        </p:txBody>
      </p:sp>
      <p:sp>
        <p:nvSpPr>
          <p:cNvPr id="2" name="Content Placeholder 1">
            <a:extLst>
              <a:ext uri="{FF2B5EF4-FFF2-40B4-BE49-F238E27FC236}">
                <a16:creationId xmlns:a16="http://schemas.microsoft.com/office/drawing/2014/main" id="{3DFD9F59-4437-3143-9937-0CAB9216142E}"/>
              </a:ext>
            </a:extLst>
          </p:cNvPr>
          <p:cNvSpPr>
            <a:spLocks noGrp="1"/>
          </p:cNvSpPr>
          <p:nvPr>
            <p:ph idx="1"/>
          </p:nvPr>
        </p:nvSpPr>
        <p:spPr/>
        <p:txBody>
          <a:bodyPr/>
          <a:lstStyle/>
          <a:p>
            <a:pPr marL="0" indent="0">
              <a:buNone/>
            </a:pPr>
            <a:r>
              <a:rPr lang="en-US" dirty="0"/>
              <a:t>Automatic Road Detection and Cityscape Detection</a:t>
            </a:r>
          </a:p>
          <a:p>
            <a:endParaRPr lang="en-US" dirty="0"/>
          </a:p>
        </p:txBody>
      </p:sp>
      <p:pic>
        <p:nvPicPr>
          <p:cNvPr id="4" name="Picture 3">
            <a:extLst>
              <a:ext uri="{FF2B5EF4-FFF2-40B4-BE49-F238E27FC236}">
                <a16:creationId xmlns:a16="http://schemas.microsoft.com/office/drawing/2014/main" id="{CC4AC49E-2C06-FE4C-9E56-45712F016B90}"/>
              </a:ext>
            </a:extLst>
          </p:cNvPr>
          <p:cNvPicPr>
            <a:picLocks noChangeAspect="1"/>
          </p:cNvPicPr>
          <p:nvPr/>
        </p:nvPicPr>
        <p:blipFill>
          <a:blip r:embed="rId3"/>
          <a:stretch>
            <a:fillRect/>
          </a:stretch>
        </p:blipFill>
        <p:spPr>
          <a:xfrm>
            <a:off x="953530" y="1882347"/>
            <a:ext cx="5502119" cy="4126589"/>
          </a:xfrm>
          <a:prstGeom prst="rect">
            <a:avLst/>
          </a:prstGeom>
        </p:spPr>
      </p:pic>
      <p:pic>
        <p:nvPicPr>
          <p:cNvPr id="5" name="Picture 4">
            <a:extLst>
              <a:ext uri="{FF2B5EF4-FFF2-40B4-BE49-F238E27FC236}">
                <a16:creationId xmlns:a16="http://schemas.microsoft.com/office/drawing/2014/main" id="{74D1EBF8-E76A-B849-B0D7-31EFDCD42B35}"/>
              </a:ext>
            </a:extLst>
          </p:cNvPr>
          <p:cNvPicPr>
            <a:picLocks noChangeAspect="1"/>
          </p:cNvPicPr>
          <p:nvPr/>
        </p:nvPicPr>
        <p:blipFill>
          <a:blip r:embed="rId4"/>
          <a:stretch>
            <a:fillRect/>
          </a:stretch>
        </p:blipFill>
        <p:spPr>
          <a:xfrm>
            <a:off x="6651945" y="2772034"/>
            <a:ext cx="4755401" cy="2368377"/>
          </a:xfrm>
          <a:prstGeom prst="rect">
            <a:avLst/>
          </a:prstGeom>
        </p:spPr>
      </p:pic>
    </p:spTree>
    <p:extLst>
      <p:ext uri="{BB962C8B-B14F-4D97-AF65-F5344CB8AC3E}">
        <p14:creationId xmlns:p14="http://schemas.microsoft.com/office/powerpoint/2010/main" val="11542461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pic>
        <p:nvPicPr>
          <p:cNvPr id="24" name="Picture 23">
            <a:extLst>
              <a:ext uri="{FF2B5EF4-FFF2-40B4-BE49-F238E27FC236}">
                <a16:creationId xmlns:a16="http://schemas.microsoft.com/office/drawing/2014/main" id="{CC5ADEA5-C011-9944-B408-FC6E4AFB43D7}"/>
              </a:ext>
            </a:extLst>
          </p:cNvPr>
          <p:cNvPicPr>
            <a:picLocks noChangeAspect="1"/>
          </p:cNvPicPr>
          <p:nvPr/>
        </p:nvPicPr>
        <p:blipFill rotWithShape="1">
          <a:blip r:embed="rId3">
            <a:extLst>
              <a:ext uri="{28A0092B-C50C-407E-A947-70E740481C1C}">
                <a14:useLocalDpi xmlns:a14="http://schemas.microsoft.com/office/drawing/2010/main"/>
              </a:ext>
            </a:extLst>
          </a:blip>
          <a:srcRect l="63439" t="36746"/>
          <a:stretch/>
        </p:blipFill>
        <p:spPr>
          <a:xfrm>
            <a:off x="10825368" y="5360545"/>
            <a:ext cx="843118" cy="991617"/>
          </a:xfrm>
          <a:prstGeom prst="rect">
            <a:avLst/>
          </a:prstGeom>
        </p:spPr>
      </p:pic>
      <p:sp>
        <p:nvSpPr>
          <p:cNvPr id="60" name="Google Shape;60;p9"/>
          <p:cNvSpPr txBox="1">
            <a:spLocks noGrp="1"/>
          </p:cNvSpPr>
          <p:nvPr>
            <p:ph type="title"/>
          </p:nvPr>
        </p:nvSpPr>
        <p:spPr>
          <a:prstGeom prst="rect">
            <a:avLst/>
          </a:prstGeom>
        </p:spPr>
        <p:txBody>
          <a:bodyPr spcFirstLastPara="1" vert="horz" wrap="square" lIns="121900" tIns="60933" rIns="121900" bIns="60933" numCol="1" anchor="t" anchorCtr="0" compatLnSpc="1">
            <a:prstTxWarp prst="textNoShape">
              <a:avLst/>
            </a:prstTxWarp>
            <a:noAutofit/>
          </a:bodyPr>
          <a:lstStyle/>
          <a:p>
            <a:r>
              <a:rPr lang="en-US"/>
              <a:t>Artificial Neural Networks</a:t>
            </a:r>
            <a:endParaRPr lang="en-US" dirty="0"/>
          </a:p>
        </p:txBody>
      </p:sp>
      <mc:AlternateContent xmlns:mc="http://schemas.openxmlformats.org/markup-compatibility/2006" xmlns:a14="http://schemas.microsoft.com/office/drawing/2010/main">
        <mc:Choice Requires="a14">
          <p:sp>
            <p:nvSpPr>
              <p:cNvPr id="61" name="Google Shape;61;p9"/>
              <p:cNvSpPr txBox="1">
                <a:spLocks noGrp="1"/>
              </p:cNvSpPr>
              <p:nvPr>
                <p:ph idx="1"/>
              </p:nvPr>
            </p:nvSpPr>
            <p:spPr>
              <a:xfrm>
                <a:off x="440268" y="1052736"/>
                <a:ext cx="8320028" cy="4967065"/>
              </a:xfrm>
              <a:prstGeom prst="rect">
                <a:avLst/>
              </a:prstGeom>
              <a:noFill/>
              <a:ln>
                <a:noFill/>
              </a:ln>
            </p:spPr>
            <p:txBody>
              <a:bodyPr spcFirstLastPara="1" vert="horz" wrap="square" lIns="121900" tIns="60933" rIns="121900" bIns="60933" numCol="1" anchor="ctr" anchorCtr="0" compatLnSpc="1">
                <a:prstTxWarp prst="textNoShape">
                  <a:avLst/>
                </a:prstTxWarp>
                <a:noAutofit/>
              </a:bodyPr>
              <a:lstStyle/>
              <a:p>
                <a:pPr marL="0" indent="0">
                  <a:spcBef>
                    <a:spcPts val="0"/>
                  </a:spcBef>
                  <a:buClr>
                    <a:srgbClr val="7F7F7F"/>
                  </a:buClr>
                  <a:buSzPts val="3200"/>
                  <a:buNone/>
                </a:pPr>
                <a:r>
                  <a:rPr lang="en-US" sz="1867" dirty="0"/>
                  <a:t>A neuron receives a signal, processes it, and propagates the signal (or not).</a:t>
                </a:r>
              </a:p>
              <a:p>
                <a:pPr marL="0" indent="0">
                  <a:spcBef>
                    <a:spcPts val="0"/>
                  </a:spcBef>
                  <a:buClr>
                    <a:srgbClr val="7F7F7F"/>
                  </a:buClr>
                  <a:buSzPts val="3200"/>
                  <a:buNone/>
                </a:pPr>
                <a:endParaRPr lang="en-US" sz="1867" dirty="0"/>
              </a:p>
              <a:p>
                <a:pPr marL="0" indent="0">
                  <a:spcBef>
                    <a:spcPts val="0"/>
                  </a:spcBef>
                  <a:buClr>
                    <a:srgbClr val="7F7F7F"/>
                  </a:buClr>
                  <a:buSzPts val="3200"/>
                  <a:buNone/>
                </a:pPr>
                <a:endParaRPr lang="en-US" sz="1867" dirty="0"/>
              </a:p>
              <a:p>
                <a:pPr marL="0" indent="0">
                  <a:spcBef>
                    <a:spcPts val="0"/>
                  </a:spcBef>
                  <a:buClr>
                    <a:srgbClr val="7F7F7F"/>
                  </a:buClr>
                  <a:buSzPts val="3200"/>
                  <a:buNone/>
                </a:pPr>
                <a:r>
                  <a:rPr lang="en-US" sz="1867" dirty="0"/>
                  <a:t>Artificial Neural Networks are a simplistic imitation of a brain comprised of dense net of simple structures.</a:t>
                </a:r>
              </a:p>
              <a:p>
                <a:pPr marL="0" indent="0">
                  <a:spcBef>
                    <a:spcPts val="0"/>
                  </a:spcBef>
                  <a:buClr>
                    <a:srgbClr val="7F7F7F"/>
                  </a:buClr>
                  <a:buSzPts val="3200"/>
                  <a:buNone/>
                </a:pPr>
                <a:endParaRPr lang="en-US" sz="1867" dirty="0"/>
              </a:p>
              <a:p>
                <a:pPr marL="0" indent="0">
                  <a:spcBef>
                    <a:spcPts val="0"/>
                  </a:spcBef>
                  <a:buClr>
                    <a:srgbClr val="7F7F7F"/>
                  </a:buClr>
                  <a:buSzPts val="3200"/>
                  <a:buNone/>
                </a:pPr>
                <a:endParaRPr lang="en-US" sz="1867" dirty="0"/>
              </a:p>
              <a:p>
                <a:pPr marL="0" indent="0">
                  <a:spcBef>
                    <a:spcPts val="0"/>
                  </a:spcBef>
                  <a:buClr>
                    <a:srgbClr val="7F7F7F"/>
                  </a:buClr>
                  <a:buSzPts val="3200"/>
                  <a:buNone/>
                </a:pPr>
                <a:r>
                  <a:rPr lang="en-US" sz="1867" dirty="0"/>
                  <a:t>The output of an artificial neuron is equal to:</a:t>
                </a:r>
              </a:p>
              <a:p>
                <a:pPr marL="0" indent="0">
                  <a:spcBef>
                    <a:spcPts val="0"/>
                  </a:spcBef>
                  <a:buClr>
                    <a:srgbClr val="7F7F7F"/>
                  </a:buClr>
                  <a:buSzPts val="3200"/>
                  <a:buNone/>
                </a:pPr>
                <a:endParaRPr lang="en-US" sz="1867" dirty="0"/>
              </a:p>
              <a:p>
                <a:pPr marL="0" indent="0">
                  <a:spcBef>
                    <a:spcPts val="0"/>
                  </a:spcBef>
                  <a:buClr>
                    <a:srgbClr val="7F7F7F"/>
                  </a:buClr>
                  <a:buSzPts val="3200"/>
                  <a:buNone/>
                </a:pPr>
                <a14:m>
                  <m:oMathPara xmlns:m="http://schemas.openxmlformats.org/officeDocument/2006/math">
                    <m:oMathParaPr>
                      <m:jc m:val="centerGroup"/>
                    </m:oMathParaPr>
                    <m:oMath xmlns:m="http://schemas.openxmlformats.org/officeDocument/2006/math">
                      <m:r>
                        <a:rPr lang="en-US" sz="1867" i="1" dirty="0">
                          <a:latin typeface="Cambria Math" panose="02040503050406030204" pitchFamily="18" charset="0"/>
                        </a:rPr>
                        <m:t>𝑦</m:t>
                      </m:r>
                      <m:r>
                        <a:rPr lang="en-US" sz="1867" i="1" dirty="0">
                          <a:latin typeface="Cambria Math" panose="02040503050406030204" pitchFamily="18" charset="0"/>
                        </a:rPr>
                        <m:t> =</m:t>
                      </m:r>
                      <m:r>
                        <a:rPr lang="en-GB" sz="1867" b="0" i="1" dirty="0" smtClean="0">
                          <a:latin typeface="Cambria Math" panose="02040503050406030204" pitchFamily="18" charset="0"/>
                        </a:rPr>
                        <m:t>h</m:t>
                      </m:r>
                      <m:r>
                        <a:rPr lang="en-US" sz="1867" i="1" dirty="0">
                          <a:latin typeface="Cambria Math" panose="02040503050406030204" pitchFamily="18" charset="0"/>
                        </a:rPr>
                        <m:t>(</m:t>
                      </m:r>
                      <m:sSub>
                        <m:sSubPr>
                          <m:ctrlPr>
                            <a:rPr lang="ar-AE" sz="1867" i="1" dirty="0">
                              <a:latin typeface="Cambria Math" panose="02040503050406030204" pitchFamily="18" charset="0"/>
                            </a:rPr>
                          </m:ctrlPr>
                        </m:sSubPr>
                        <m:e>
                          <m:r>
                            <a:rPr lang="ar-AE" sz="1867" i="1" dirty="0">
                              <a:latin typeface="Cambria Math" panose="02040503050406030204" pitchFamily="18" charset="0"/>
                            </a:rPr>
                            <m:t>𝑥</m:t>
                          </m:r>
                        </m:e>
                        <m:sub>
                          <m:r>
                            <a:rPr lang="ar-AE" sz="1867" i="1" dirty="0">
                              <a:latin typeface="Cambria Math" panose="02040503050406030204" pitchFamily="18" charset="0"/>
                            </a:rPr>
                            <m:t>1</m:t>
                          </m:r>
                        </m:sub>
                      </m:sSub>
                      <m:sSub>
                        <m:sSubPr>
                          <m:ctrlPr>
                            <a:rPr lang="ar-AE" sz="1867" i="1" dirty="0">
                              <a:latin typeface="Cambria Math" panose="02040503050406030204" pitchFamily="18" charset="0"/>
                            </a:rPr>
                          </m:ctrlPr>
                        </m:sSubPr>
                        <m:e>
                          <m:r>
                            <a:rPr lang="ar-AE" sz="1867" i="1" dirty="0">
                              <a:latin typeface="Cambria Math" panose="02040503050406030204" pitchFamily="18" charset="0"/>
                            </a:rPr>
                            <m:t>𝑤</m:t>
                          </m:r>
                        </m:e>
                        <m:sub>
                          <m:r>
                            <a:rPr lang="ar-AE" sz="1867" i="1" dirty="0">
                              <a:latin typeface="Cambria Math" panose="02040503050406030204" pitchFamily="18" charset="0"/>
                            </a:rPr>
                            <m:t>1</m:t>
                          </m:r>
                        </m:sub>
                      </m:sSub>
                      <m:r>
                        <a:rPr lang="ar-AE" sz="1867" i="1" dirty="0">
                          <a:latin typeface="Cambria Math" panose="02040503050406030204" pitchFamily="18" charset="0"/>
                        </a:rPr>
                        <m:t> + </m:t>
                      </m:r>
                      <m:sSub>
                        <m:sSubPr>
                          <m:ctrlPr>
                            <a:rPr lang="ar-AE" sz="1867" i="1" dirty="0">
                              <a:latin typeface="Cambria Math" panose="02040503050406030204" pitchFamily="18" charset="0"/>
                            </a:rPr>
                          </m:ctrlPr>
                        </m:sSubPr>
                        <m:e>
                          <m:r>
                            <a:rPr lang="ar-AE" sz="1867" i="1" dirty="0">
                              <a:latin typeface="Cambria Math" panose="02040503050406030204" pitchFamily="18" charset="0"/>
                            </a:rPr>
                            <m:t>𝑥</m:t>
                          </m:r>
                        </m:e>
                        <m:sub>
                          <m:r>
                            <a:rPr lang="ar-AE" sz="1867" i="1" dirty="0">
                              <a:latin typeface="Cambria Math" panose="02040503050406030204" pitchFamily="18" charset="0"/>
                            </a:rPr>
                            <m:t>2</m:t>
                          </m:r>
                        </m:sub>
                      </m:sSub>
                      <m:r>
                        <a:rPr lang="ar-AE" sz="1867" i="1" dirty="0">
                          <a:latin typeface="Cambria Math" panose="02040503050406030204" pitchFamily="18" charset="0"/>
                        </a:rPr>
                        <m:t> </m:t>
                      </m:r>
                      <m:sSub>
                        <m:sSubPr>
                          <m:ctrlPr>
                            <a:rPr lang="ar-AE" sz="1867" i="1" dirty="0">
                              <a:latin typeface="Cambria Math" panose="02040503050406030204" pitchFamily="18" charset="0"/>
                            </a:rPr>
                          </m:ctrlPr>
                        </m:sSubPr>
                        <m:e>
                          <m:r>
                            <a:rPr lang="ar-AE" sz="1867" i="1" dirty="0">
                              <a:latin typeface="Cambria Math" panose="02040503050406030204" pitchFamily="18" charset="0"/>
                            </a:rPr>
                            <m:t>𝑤</m:t>
                          </m:r>
                        </m:e>
                        <m:sub>
                          <m:r>
                            <a:rPr lang="ar-AE" sz="1867" i="1" dirty="0">
                              <a:latin typeface="Cambria Math" panose="02040503050406030204" pitchFamily="18" charset="0"/>
                            </a:rPr>
                            <m:t>2</m:t>
                          </m:r>
                        </m:sub>
                      </m:sSub>
                      <m:r>
                        <a:rPr lang="ar-AE" sz="1867" i="1" dirty="0">
                          <a:latin typeface="Cambria Math" panose="02040503050406030204" pitchFamily="18" charset="0"/>
                        </a:rPr>
                        <m:t>+…+ </m:t>
                      </m:r>
                      <m:sSub>
                        <m:sSubPr>
                          <m:ctrlPr>
                            <a:rPr lang="ar-AE" sz="1867" i="1" dirty="0">
                              <a:latin typeface="Cambria Math" panose="02040503050406030204" pitchFamily="18" charset="0"/>
                            </a:rPr>
                          </m:ctrlPr>
                        </m:sSubPr>
                        <m:e>
                          <m:r>
                            <a:rPr lang="ar-AE" sz="1867" i="1" dirty="0" err="1">
                              <a:latin typeface="Cambria Math" panose="02040503050406030204" pitchFamily="18" charset="0"/>
                            </a:rPr>
                            <m:t>𝑥</m:t>
                          </m:r>
                        </m:e>
                        <m:sub>
                          <m:r>
                            <a:rPr lang="ar-AE" sz="1867" i="1" dirty="0">
                              <a:latin typeface="Cambria Math" panose="02040503050406030204" pitchFamily="18" charset="0"/>
                            </a:rPr>
                            <m:t>𝑛</m:t>
                          </m:r>
                        </m:sub>
                      </m:sSub>
                      <m:sSub>
                        <m:sSubPr>
                          <m:ctrlPr>
                            <a:rPr lang="ar-AE" sz="1867" i="1" dirty="0">
                              <a:latin typeface="Cambria Math" panose="02040503050406030204" pitchFamily="18" charset="0"/>
                            </a:rPr>
                          </m:ctrlPr>
                        </m:sSubPr>
                        <m:e>
                          <m:r>
                            <a:rPr lang="ar-AE" sz="1867" i="1" dirty="0" err="1">
                              <a:latin typeface="Cambria Math" panose="02040503050406030204" pitchFamily="18" charset="0"/>
                            </a:rPr>
                            <m:t>𝑤</m:t>
                          </m:r>
                        </m:e>
                        <m:sub>
                          <m:r>
                            <a:rPr lang="ar-AE" sz="1867" i="1" dirty="0">
                              <a:latin typeface="Cambria Math" panose="02040503050406030204" pitchFamily="18" charset="0"/>
                            </a:rPr>
                            <m:t>𝑛</m:t>
                          </m:r>
                        </m:sub>
                      </m:sSub>
                      <m:r>
                        <a:rPr lang="en-GB" sz="1867" b="0" i="1" dirty="0" smtClean="0">
                          <a:latin typeface="Cambria Math" panose="02040503050406030204" pitchFamily="18" charset="0"/>
                        </a:rPr>
                        <m:t>+</m:t>
                      </m:r>
                      <m:r>
                        <a:rPr lang="en-GB" sz="1867" b="0" i="1" dirty="0" smtClean="0">
                          <a:latin typeface="Cambria Math" panose="02040503050406030204" pitchFamily="18" charset="0"/>
                        </a:rPr>
                        <m:t>𝑏</m:t>
                      </m:r>
                      <m:r>
                        <a:rPr lang="ar-AE" sz="1867" i="1" dirty="0">
                          <a:latin typeface="Cambria Math" panose="02040503050406030204" pitchFamily="18" charset="0"/>
                        </a:rPr>
                        <m:t>)</m:t>
                      </m:r>
                    </m:oMath>
                  </m:oMathPara>
                </a14:m>
                <a:endParaRPr lang="ar-AE" sz="1867" dirty="0"/>
              </a:p>
              <a:p>
                <a:pPr marL="0" indent="0">
                  <a:spcBef>
                    <a:spcPts val="0"/>
                  </a:spcBef>
                  <a:buClr>
                    <a:srgbClr val="7F7F7F"/>
                  </a:buClr>
                  <a:buSzPts val="3200"/>
                  <a:buNone/>
                </a:pPr>
                <a:endParaRPr lang="ar-AE" sz="1867" dirty="0"/>
              </a:p>
              <a:p>
                <a:pPr marL="0" indent="0">
                  <a:spcBef>
                    <a:spcPts val="0"/>
                  </a:spcBef>
                  <a:buClr>
                    <a:srgbClr val="7F7F7F"/>
                  </a:buClr>
                  <a:buSzPts val="3200"/>
                  <a:buNone/>
                </a:pPr>
                <a:r>
                  <a:rPr lang="en-US" sz="1867" dirty="0"/>
                  <a:t>where </a:t>
                </a:r>
                <a14:m>
                  <m:oMath xmlns:m="http://schemas.openxmlformats.org/officeDocument/2006/math">
                    <m:r>
                      <a:rPr lang="en-US" sz="1867" i="1" dirty="0" smtClean="0">
                        <a:latin typeface="Cambria Math" panose="02040503050406030204" pitchFamily="18" charset="0"/>
                      </a:rPr>
                      <m:t>h</m:t>
                    </m:r>
                  </m:oMath>
                </a14:m>
                <a:r>
                  <a:rPr lang="en-US" sz="1867" dirty="0"/>
                  <a:t> is an activation function.</a:t>
                </a:r>
              </a:p>
              <a:p>
                <a:pPr marL="0" indent="0">
                  <a:spcBef>
                    <a:spcPts val="0"/>
                  </a:spcBef>
                  <a:buClr>
                    <a:srgbClr val="7F7F7F"/>
                  </a:buClr>
                  <a:buSzPts val="3200"/>
                  <a:buNone/>
                </a:pPr>
                <a:endParaRPr lang="en-US" sz="1867" dirty="0"/>
              </a:p>
              <a:p>
                <a:pPr marL="0" indent="0">
                  <a:spcBef>
                    <a:spcPts val="0"/>
                  </a:spcBef>
                  <a:buClr>
                    <a:srgbClr val="7F7F7F"/>
                  </a:buClr>
                  <a:buSzPts val="3200"/>
                  <a:buNone/>
                </a:pPr>
                <a:endParaRPr lang="en-US" sz="1867" dirty="0"/>
              </a:p>
              <a:p>
                <a:pPr marL="0" indent="0">
                  <a:spcBef>
                    <a:spcPts val="0"/>
                  </a:spcBef>
                  <a:buClr>
                    <a:srgbClr val="7F7F7F"/>
                  </a:buClr>
                  <a:buSzPts val="3200"/>
                  <a:buNone/>
                </a:pPr>
                <a:r>
                  <a:rPr lang="en-US" sz="1867" dirty="0"/>
                  <a:t>Its output is sent to the other neurons.</a:t>
                </a:r>
              </a:p>
            </p:txBody>
          </p:sp>
        </mc:Choice>
        <mc:Fallback xmlns="">
          <p:sp>
            <p:nvSpPr>
              <p:cNvPr id="61" name="Google Shape;61;p9"/>
              <p:cNvSpPr txBox="1">
                <a:spLocks noGrp="1" noRot="1" noChangeAspect="1" noMove="1" noResize="1" noEditPoints="1" noAdjustHandles="1" noChangeArrowheads="1" noChangeShapeType="1" noTextEdit="1"/>
              </p:cNvSpPr>
              <p:nvPr>
                <p:ph idx="1"/>
              </p:nvPr>
            </p:nvSpPr>
            <p:spPr>
              <a:xfrm>
                <a:off x="440268" y="1052736"/>
                <a:ext cx="8320028" cy="4967065"/>
              </a:xfrm>
              <a:prstGeom prst="rect">
                <a:avLst/>
              </a:prstGeom>
              <a:blipFill>
                <a:blip r:embed="rId4"/>
                <a:stretch>
                  <a:fillRect l="-152"/>
                </a:stretch>
              </a:blipFill>
              <a:ln>
                <a:noFill/>
              </a:ln>
            </p:spPr>
            <p:txBody>
              <a:bodyPr/>
              <a:lstStyle/>
              <a:p>
                <a:r>
                  <a:rPr lang="en-US">
                    <a:noFill/>
                  </a:rPr>
                  <a:t> </a:t>
                </a:r>
              </a:p>
            </p:txBody>
          </p:sp>
        </mc:Fallback>
      </mc:AlternateContent>
      <p:pic>
        <p:nvPicPr>
          <p:cNvPr id="2" name="Picture 1">
            <a:extLst>
              <a:ext uri="{FF2B5EF4-FFF2-40B4-BE49-F238E27FC236}">
                <a16:creationId xmlns:a16="http://schemas.microsoft.com/office/drawing/2014/main" id="{2E2C53BB-069E-6D45-8B59-891E622E5E63}"/>
              </a:ext>
            </a:extLst>
          </p:cNvPr>
          <p:cNvPicPr>
            <a:picLocks noChangeAspect="1"/>
          </p:cNvPicPr>
          <p:nvPr/>
        </p:nvPicPr>
        <p:blipFill>
          <a:blip r:embed="rId5"/>
          <a:stretch>
            <a:fillRect/>
          </a:stretch>
        </p:blipFill>
        <p:spPr>
          <a:xfrm>
            <a:off x="9354459" y="404664"/>
            <a:ext cx="2376206" cy="1604783"/>
          </a:xfrm>
          <a:prstGeom prst="rect">
            <a:avLst/>
          </a:prstGeom>
        </p:spPr>
      </p:pic>
      <p:pic>
        <p:nvPicPr>
          <p:cNvPr id="5" name="Google Shape;80;p12">
            <a:extLst>
              <a:ext uri="{FF2B5EF4-FFF2-40B4-BE49-F238E27FC236}">
                <a16:creationId xmlns:a16="http://schemas.microsoft.com/office/drawing/2014/main" id="{605CA709-A201-F249-BA18-FC9604D63C3C}"/>
              </a:ext>
            </a:extLst>
          </p:cNvPr>
          <p:cNvPicPr preferRelativeResize="0">
            <a:picLocks noChangeAspect="1"/>
          </p:cNvPicPr>
          <p:nvPr/>
        </p:nvPicPr>
        <p:blipFill rotWithShape="1">
          <a:blip r:embed="rId6">
            <a:alphaModFix/>
            <a:extLst>
              <a:ext uri="{28A0092B-C50C-407E-A947-70E740481C1C}">
                <a14:useLocalDpi xmlns:a14="http://schemas.microsoft.com/office/drawing/2010/main"/>
              </a:ext>
            </a:extLst>
          </a:blip>
          <a:srcRect/>
          <a:stretch/>
        </p:blipFill>
        <p:spPr>
          <a:xfrm>
            <a:off x="10520105" y="5591347"/>
            <a:ext cx="403765" cy="581320"/>
          </a:xfrm>
          <a:prstGeom prst="rect">
            <a:avLst/>
          </a:prstGeom>
          <a:noFill/>
          <a:ln>
            <a:noFill/>
          </a:ln>
        </p:spPr>
      </p:pic>
      <p:pic>
        <p:nvPicPr>
          <p:cNvPr id="14" name="Picture 13">
            <a:extLst>
              <a:ext uri="{FF2B5EF4-FFF2-40B4-BE49-F238E27FC236}">
                <a16:creationId xmlns:a16="http://schemas.microsoft.com/office/drawing/2014/main" id="{69EA7B56-8580-8A4B-8465-03695016B81C}"/>
              </a:ext>
            </a:extLst>
          </p:cNvPr>
          <p:cNvPicPr>
            <a:picLocks noChangeAspect="1"/>
          </p:cNvPicPr>
          <p:nvPr/>
        </p:nvPicPr>
        <p:blipFill>
          <a:blip r:embed="rId3"/>
          <a:stretch>
            <a:fillRect/>
          </a:stretch>
        </p:blipFill>
        <p:spPr>
          <a:xfrm>
            <a:off x="9354459" y="2127102"/>
            <a:ext cx="2306082" cy="1567681"/>
          </a:xfrm>
          <a:prstGeom prst="rect">
            <a:avLst/>
          </a:prstGeom>
        </p:spPr>
      </p:pic>
      <p:pic>
        <p:nvPicPr>
          <p:cNvPr id="18" name="Picture 17">
            <a:extLst>
              <a:ext uri="{FF2B5EF4-FFF2-40B4-BE49-F238E27FC236}">
                <a16:creationId xmlns:a16="http://schemas.microsoft.com/office/drawing/2014/main" id="{666D6937-56E2-BD44-BFCC-E04A6C5F7EA0}"/>
              </a:ext>
            </a:extLst>
          </p:cNvPr>
          <p:cNvPicPr>
            <a:picLocks noChangeAspect="1"/>
          </p:cNvPicPr>
          <p:nvPr/>
        </p:nvPicPr>
        <p:blipFill rotWithShape="1">
          <a:blip r:embed="rId3">
            <a:extLst>
              <a:ext uri="{28A0092B-C50C-407E-A947-70E740481C1C}">
                <a14:useLocalDpi xmlns:a14="http://schemas.microsoft.com/office/drawing/2010/main"/>
              </a:ext>
            </a:extLst>
          </a:blip>
          <a:srcRect l="63439" t="36746"/>
          <a:stretch/>
        </p:blipFill>
        <p:spPr>
          <a:xfrm>
            <a:off x="10817423" y="4031207"/>
            <a:ext cx="843118" cy="991617"/>
          </a:xfrm>
          <a:prstGeom prst="rect">
            <a:avLst/>
          </a:prstGeom>
        </p:spPr>
      </p:pic>
      <p:pic>
        <p:nvPicPr>
          <p:cNvPr id="19" name="Picture 18">
            <a:extLst>
              <a:ext uri="{FF2B5EF4-FFF2-40B4-BE49-F238E27FC236}">
                <a16:creationId xmlns:a16="http://schemas.microsoft.com/office/drawing/2014/main" id="{535024AD-4B7F-344A-B3DB-764DFD6C239D}"/>
              </a:ext>
            </a:extLst>
          </p:cNvPr>
          <p:cNvPicPr>
            <a:picLocks noChangeAspect="1"/>
          </p:cNvPicPr>
          <p:nvPr/>
        </p:nvPicPr>
        <p:blipFill rotWithShape="1">
          <a:blip r:embed="rId3">
            <a:extLst>
              <a:ext uri="{28A0092B-C50C-407E-A947-70E740481C1C}">
                <a14:useLocalDpi xmlns:a14="http://schemas.microsoft.com/office/drawing/2010/main"/>
              </a:ext>
            </a:extLst>
          </a:blip>
          <a:srcRect l="-3042" t="32153" r="55322"/>
          <a:stretch/>
        </p:blipFill>
        <p:spPr>
          <a:xfrm>
            <a:off x="9292117" y="3959199"/>
            <a:ext cx="1100440" cy="1063624"/>
          </a:xfrm>
          <a:prstGeom prst="rect">
            <a:avLst/>
          </a:prstGeom>
        </p:spPr>
      </p:pic>
      <p:sp>
        <p:nvSpPr>
          <p:cNvPr id="15" name="Oval 14">
            <a:extLst>
              <a:ext uri="{FF2B5EF4-FFF2-40B4-BE49-F238E27FC236}">
                <a16:creationId xmlns:a16="http://schemas.microsoft.com/office/drawing/2014/main" id="{C2F9247F-2272-7948-9EC8-403766DAB576}"/>
              </a:ext>
            </a:extLst>
          </p:cNvPr>
          <p:cNvSpPr/>
          <p:nvPr/>
        </p:nvSpPr>
        <p:spPr>
          <a:xfrm>
            <a:off x="10127453" y="4189087"/>
            <a:ext cx="689970" cy="678960"/>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5FD4F90E-29D1-C04A-89D8-DB053FBF1984}"/>
                  </a:ext>
                </a:extLst>
              </p:cNvPr>
              <p:cNvSpPr txBox="1"/>
              <p:nvPr/>
            </p:nvSpPr>
            <p:spPr>
              <a:xfrm>
                <a:off x="10059151" y="4424496"/>
                <a:ext cx="826573" cy="18735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GB" sz="500" b="0" i="1" smtClean="0">
                              <a:latin typeface="Cambria Math" panose="02040503050406030204" pitchFamily="18" charset="0"/>
                            </a:rPr>
                          </m:ctrlPr>
                        </m:sSubSupPr>
                        <m:e>
                          <m:r>
                            <a:rPr lang="en-GB" sz="500" b="0" i="1" smtClean="0">
                              <a:latin typeface="Cambria Math" panose="02040503050406030204" pitchFamily="18" charset="0"/>
                            </a:rPr>
                            <m:t>h</m:t>
                          </m:r>
                        </m:e>
                        <m:sub>
                          <m:r>
                            <a:rPr lang="en-GB" sz="500" b="0" i="1" smtClean="0">
                              <a:latin typeface="Cambria Math" panose="02040503050406030204" pitchFamily="18" charset="0"/>
                            </a:rPr>
                            <m:t>1</m:t>
                          </m:r>
                        </m:sub>
                        <m:sup>
                          <m:d>
                            <m:dPr>
                              <m:ctrlPr>
                                <a:rPr lang="en-GB" sz="500" b="0" i="1" smtClean="0">
                                  <a:latin typeface="Cambria Math" panose="02040503050406030204" pitchFamily="18" charset="0"/>
                                </a:rPr>
                              </m:ctrlPr>
                            </m:dPr>
                            <m:e>
                              <m:r>
                                <a:rPr lang="en-GB" sz="500" b="0" i="1" smtClean="0">
                                  <a:latin typeface="Cambria Math" panose="02040503050406030204" pitchFamily="18" charset="0"/>
                                </a:rPr>
                                <m:t>1</m:t>
                              </m:r>
                            </m:e>
                          </m:d>
                        </m:sup>
                      </m:sSubSup>
                      <m:r>
                        <a:rPr lang="en-GB" sz="500" b="0" i="1" smtClean="0">
                          <a:latin typeface="Cambria Math" panose="02040503050406030204" pitchFamily="18" charset="0"/>
                        </a:rPr>
                        <m:t>(</m:t>
                      </m:r>
                      <m:sSub>
                        <m:sSubPr>
                          <m:ctrlPr>
                            <a:rPr lang="en-GB" sz="500" b="0" i="1" smtClean="0">
                              <a:latin typeface="Cambria Math" panose="02040503050406030204" pitchFamily="18" charset="0"/>
                            </a:rPr>
                          </m:ctrlPr>
                        </m:sSubPr>
                        <m:e>
                          <m:r>
                            <a:rPr lang="en-GB" sz="500" b="0" i="1" smtClean="0">
                              <a:latin typeface="Cambria Math" panose="02040503050406030204" pitchFamily="18" charset="0"/>
                            </a:rPr>
                            <m:t>𝑤</m:t>
                          </m:r>
                        </m:e>
                        <m:sub>
                          <m:r>
                            <a:rPr lang="en-GB" sz="500" b="0" i="1" smtClean="0">
                              <a:latin typeface="Cambria Math" panose="02040503050406030204" pitchFamily="18" charset="0"/>
                            </a:rPr>
                            <m:t>1</m:t>
                          </m:r>
                        </m:sub>
                      </m:sSub>
                      <m:sSub>
                        <m:sSubPr>
                          <m:ctrlPr>
                            <a:rPr lang="en-GB" sz="500" b="0" i="1" smtClean="0">
                              <a:latin typeface="Cambria Math" panose="02040503050406030204" pitchFamily="18" charset="0"/>
                            </a:rPr>
                          </m:ctrlPr>
                        </m:sSubPr>
                        <m:e>
                          <m:r>
                            <a:rPr lang="en-GB" sz="500" b="0" i="1" smtClean="0">
                              <a:latin typeface="Cambria Math" panose="02040503050406030204" pitchFamily="18" charset="0"/>
                            </a:rPr>
                            <m:t>𝑥</m:t>
                          </m:r>
                        </m:e>
                        <m:sub>
                          <m:r>
                            <a:rPr lang="en-GB" sz="500" b="0" i="1" smtClean="0">
                              <a:latin typeface="Cambria Math" panose="02040503050406030204" pitchFamily="18" charset="0"/>
                            </a:rPr>
                            <m:t>1</m:t>
                          </m:r>
                        </m:sub>
                      </m:sSub>
                      <m:r>
                        <a:rPr lang="en-GB" sz="500" b="0" i="1" smtClean="0">
                          <a:latin typeface="Cambria Math" panose="02040503050406030204" pitchFamily="18" charset="0"/>
                        </a:rPr>
                        <m:t>+</m:t>
                      </m:r>
                      <m:sSub>
                        <m:sSubPr>
                          <m:ctrlPr>
                            <a:rPr lang="en-GB" sz="500" b="0" i="1" smtClean="0">
                              <a:latin typeface="Cambria Math" panose="02040503050406030204" pitchFamily="18" charset="0"/>
                            </a:rPr>
                          </m:ctrlPr>
                        </m:sSubPr>
                        <m:e>
                          <m:r>
                            <a:rPr lang="en-GB" sz="500" b="0" i="1" smtClean="0">
                              <a:latin typeface="Cambria Math" panose="02040503050406030204" pitchFamily="18" charset="0"/>
                            </a:rPr>
                            <m:t>𝑤</m:t>
                          </m:r>
                        </m:e>
                        <m:sub>
                          <m:r>
                            <a:rPr lang="en-GB" sz="500" b="0" i="1" smtClean="0">
                              <a:latin typeface="Cambria Math" panose="02040503050406030204" pitchFamily="18" charset="0"/>
                            </a:rPr>
                            <m:t>2</m:t>
                          </m:r>
                        </m:sub>
                      </m:sSub>
                      <m:sSub>
                        <m:sSubPr>
                          <m:ctrlPr>
                            <a:rPr lang="en-GB" sz="500" b="0" i="1" smtClean="0">
                              <a:latin typeface="Cambria Math" panose="02040503050406030204" pitchFamily="18" charset="0"/>
                            </a:rPr>
                          </m:ctrlPr>
                        </m:sSubPr>
                        <m:e>
                          <m:r>
                            <a:rPr lang="en-GB" sz="500" b="0" i="1" smtClean="0">
                              <a:latin typeface="Cambria Math" panose="02040503050406030204" pitchFamily="18" charset="0"/>
                            </a:rPr>
                            <m:t>𝑥</m:t>
                          </m:r>
                        </m:e>
                        <m:sub>
                          <m:r>
                            <a:rPr lang="en-GB" sz="500" b="0" i="1" smtClean="0">
                              <a:latin typeface="Cambria Math" panose="02040503050406030204" pitchFamily="18" charset="0"/>
                            </a:rPr>
                            <m:t>2</m:t>
                          </m:r>
                        </m:sub>
                      </m:sSub>
                      <m:r>
                        <a:rPr lang="en-GB" sz="500" b="0" i="1" smtClean="0">
                          <a:latin typeface="Cambria Math" panose="02040503050406030204" pitchFamily="18" charset="0"/>
                        </a:rPr>
                        <m:t>+</m:t>
                      </m:r>
                      <m:r>
                        <a:rPr lang="en-GB" sz="500" b="0" i="1" smtClean="0">
                          <a:latin typeface="Cambria Math" panose="02040503050406030204" pitchFamily="18" charset="0"/>
                        </a:rPr>
                        <m:t>𝑏</m:t>
                      </m:r>
                      <m:r>
                        <a:rPr lang="en-GB" sz="500" b="0" i="1" smtClean="0">
                          <a:latin typeface="Cambria Math" panose="02040503050406030204" pitchFamily="18" charset="0"/>
                        </a:rPr>
                        <m:t>)</m:t>
                      </m:r>
                    </m:oMath>
                  </m:oMathPara>
                </a14:m>
                <a:endParaRPr lang="en-US" sz="500" dirty="0"/>
              </a:p>
            </p:txBody>
          </p:sp>
        </mc:Choice>
        <mc:Fallback xmlns="">
          <p:sp>
            <p:nvSpPr>
              <p:cNvPr id="20" name="TextBox 19">
                <a:extLst>
                  <a:ext uri="{FF2B5EF4-FFF2-40B4-BE49-F238E27FC236}">
                    <a16:creationId xmlns:a16="http://schemas.microsoft.com/office/drawing/2014/main" id="{5FD4F90E-29D1-C04A-89D8-DB053FBF1984}"/>
                  </a:ext>
                </a:extLst>
              </p:cNvPr>
              <p:cNvSpPr txBox="1">
                <a:spLocks noRot="1" noChangeAspect="1" noMove="1" noResize="1" noEditPoints="1" noAdjustHandles="1" noChangeArrowheads="1" noChangeShapeType="1" noTextEdit="1"/>
              </p:cNvSpPr>
              <p:nvPr/>
            </p:nvSpPr>
            <p:spPr>
              <a:xfrm>
                <a:off x="10059151" y="4424496"/>
                <a:ext cx="826573" cy="187359"/>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27F443E-5DAD-1142-8B93-B1BCAB8B4D8F}"/>
                  </a:ext>
                </a:extLst>
              </p:cNvPr>
              <p:cNvSpPr txBox="1"/>
              <p:nvPr/>
            </p:nvSpPr>
            <p:spPr>
              <a:xfrm>
                <a:off x="9714736" y="4076953"/>
                <a:ext cx="260391" cy="20005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700" b="0" i="1" smtClean="0">
                          <a:latin typeface="Cambria Math" panose="02040503050406030204" pitchFamily="18" charset="0"/>
                        </a:rPr>
                        <m:t>𝑏</m:t>
                      </m:r>
                    </m:oMath>
                  </m:oMathPara>
                </a14:m>
                <a:endParaRPr lang="en-US" sz="700" dirty="0"/>
              </a:p>
            </p:txBody>
          </p:sp>
        </mc:Choice>
        <mc:Fallback xmlns="">
          <p:sp>
            <p:nvSpPr>
              <p:cNvPr id="21" name="TextBox 20">
                <a:extLst>
                  <a:ext uri="{FF2B5EF4-FFF2-40B4-BE49-F238E27FC236}">
                    <a16:creationId xmlns:a16="http://schemas.microsoft.com/office/drawing/2014/main" id="{E27F443E-5DAD-1142-8B93-B1BCAB8B4D8F}"/>
                  </a:ext>
                </a:extLst>
              </p:cNvPr>
              <p:cNvSpPr txBox="1">
                <a:spLocks noRot="1" noChangeAspect="1" noMove="1" noResize="1" noEditPoints="1" noAdjustHandles="1" noChangeArrowheads="1" noChangeShapeType="1" noTextEdit="1"/>
              </p:cNvSpPr>
              <p:nvPr/>
            </p:nvSpPr>
            <p:spPr>
              <a:xfrm>
                <a:off x="9714736" y="4076953"/>
                <a:ext cx="260391" cy="200055"/>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A246D6C7-27A3-684B-8EDB-788C6DF84C5B}"/>
                  </a:ext>
                </a:extLst>
              </p:cNvPr>
              <p:cNvSpPr txBox="1"/>
              <p:nvPr/>
            </p:nvSpPr>
            <p:spPr>
              <a:xfrm>
                <a:off x="9698573" y="4353912"/>
                <a:ext cx="313227" cy="20005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700" b="0" i="1" smtClean="0">
                              <a:latin typeface="Cambria Math" panose="02040503050406030204" pitchFamily="18" charset="0"/>
                            </a:rPr>
                          </m:ctrlPr>
                        </m:sSubPr>
                        <m:e>
                          <m:r>
                            <a:rPr lang="en-US" sz="700" b="0" i="1" smtClean="0">
                              <a:latin typeface="Cambria Math" panose="02040503050406030204" pitchFamily="18" charset="0"/>
                            </a:rPr>
                            <m:t>𝑤</m:t>
                          </m:r>
                        </m:e>
                        <m:sub>
                          <m:r>
                            <a:rPr lang="en-US" sz="700" b="0" i="1" smtClean="0">
                              <a:latin typeface="Cambria Math" panose="02040503050406030204" pitchFamily="18" charset="0"/>
                            </a:rPr>
                            <m:t>1</m:t>
                          </m:r>
                        </m:sub>
                      </m:sSub>
                    </m:oMath>
                  </m:oMathPara>
                </a14:m>
                <a:endParaRPr lang="en-US" sz="700" dirty="0"/>
              </a:p>
            </p:txBody>
          </p:sp>
        </mc:Choice>
        <mc:Fallback xmlns="">
          <p:sp>
            <p:nvSpPr>
              <p:cNvPr id="22" name="TextBox 21">
                <a:extLst>
                  <a:ext uri="{FF2B5EF4-FFF2-40B4-BE49-F238E27FC236}">
                    <a16:creationId xmlns:a16="http://schemas.microsoft.com/office/drawing/2014/main" id="{A246D6C7-27A3-684B-8EDB-788C6DF84C5B}"/>
                  </a:ext>
                </a:extLst>
              </p:cNvPr>
              <p:cNvSpPr txBox="1">
                <a:spLocks noRot="1" noChangeAspect="1" noMove="1" noResize="1" noEditPoints="1" noAdjustHandles="1" noChangeArrowheads="1" noChangeShapeType="1" noTextEdit="1"/>
              </p:cNvSpPr>
              <p:nvPr/>
            </p:nvSpPr>
            <p:spPr>
              <a:xfrm>
                <a:off x="9698573" y="4353912"/>
                <a:ext cx="313227" cy="200055"/>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153451BA-3B1E-9E40-BF62-1C32693024FD}"/>
                  </a:ext>
                </a:extLst>
              </p:cNvPr>
              <p:cNvSpPr txBox="1"/>
              <p:nvPr/>
            </p:nvSpPr>
            <p:spPr>
              <a:xfrm>
                <a:off x="9703661" y="4588339"/>
                <a:ext cx="315278" cy="20005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700" b="0" i="1" smtClean="0">
                              <a:latin typeface="Cambria Math" panose="02040503050406030204" pitchFamily="18" charset="0"/>
                            </a:rPr>
                          </m:ctrlPr>
                        </m:sSubPr>
                        <m:e>
                          <m:r>
                            <a:rPr lang="en-US" sz="700" b="0" i="1" smtClean="0">
                              <a:latin typeface="Cambria Math" panose="02040503050406030204" pitchFamily="18" charset="0"/>
                            </a:rPr>
                            <m:t>𝑤</m:t>
                          </m:r>
                        </m:e>
                        <m:sub>
                          <m:r>
                            <a:rPr lang="en-GB" sz="700" b="0" i="1" smtClean="0">
                              <a:latin typeface="Cambria Math" panose="02040503050406030204" pitchFamily="18" charset="0"/>
                            </a:rPr>
                            <m:t>2</m:t>
                          </m:r>
                        </m:sub>
                      </m:sSub>
                    </m:oMath>
                  </m:oMathPara>
                </a14:m>
                <a:endParaRPr lang="en-US" sz="700" dirty="0"/>
              </a:p>
            </p:txBody>
          </p:sp>
        </mc:Choice>
        <mc:Fallback xmlns="">
          <p:sp>
            <p:nvSpPr>
              <p:cNvPr id="23" name="TextBox 22">
                <a:extLst>
                  <a:ext uri="{FF2B5EF4-FFF2-40B4-BE49-F238E27FC236}">
                    <a16:creationId xmlns:a16="http://schemas.microsoft.com/office/drawing/2014/main" id="{153451BA-3B1E-9E40-BF62-1C32693024FD}"/>
                  </a:ext>
                </a:extLst>
              </p:cNvPr>
              <p:cNvSpPr txBox="1">
                <a:spLocks noRot="1" noChangeAspect="1" noMove="1" noResize="1" noEditPoints="1" noAdjustHandles="1" noChangeArrowheads="1" noChangeShapeType="1" noTextEdit="1"/>
              </p:cNvSpPr>
              <p:nvPr/>
            </p:nvSpPr>
            <p:spPr>
              <a:xfrm>
                <a:off x="9703661" y="4588339"/>
                <a:ext cx="315278" cy="200055"/>
              </a:xfrm>
              <a:prstGeom prst="rect">
                <a:avLst/>
              </a:prstGeom>
              <a:blipFill>
                <a:blip r:embed="rId10"/>
                <a:stretch>
                  <a:fillRect/>
                </a:stretch>
              </a:blipFill>
            </p:spPr>
            <p:txBody>
              <a:bodyPr/>
              <a:lstStyle/>
              <a:p>
                <a:r>
                  <a:rPr lang="en-US">
                    <a:noFill/>
                  </a:rPr>
                  <a:t> </a:t>
                </a:r>
              </a:p>
            </p:txBody>
          </p:sp>
        </mc:Fallback>
      </mc:AlternateContent>
      <p:pic>
        <p:nvPicPr>
          <p:cNvPr id="25" name="Picture 24">
            <a:extLst>
              <a:ext uri="{FF2B5EF4-FFF2-40B4-BE49-F238E27FC236}">
                <a16:creationId xmlns:a16="http://schemas.microsoft.com/office/drawing/2014/main" id="{CAFDF7CE-1C20-2947-806E-44A3BDAD4C88}"/>
              </a:ext>
            </a:extLst>
          </p:cNvPr>
          <p:cNvPicPr>
            <a:picLocks noChangeAspect="1"/>
          </p:cNvPicPr>
          <p:nvPr/>
        </p:nvPicPr>
        <p:blipFill rotWithShape="1">
          <a:blip r:embed="rId3">
            <a:extLst>
              <a:ext uri="{28A0092B-C50C-407E-A947-70E740481C1C}">
                <a14:useLocalDpi xmlns:a14="http://schemas.microsoft.com/office/drawing/2010/main"/>
              </a:ext>
            </a:extLst>
          </a:blip>
          <a:srcRect l="-3042" t="32153" r="55322"/>
          <a:stretch/>
        </p:blipFill>
        <p:spPr>
          <a:xfrm>
            <a:off x="9292117" y="5287239"/>
            <a:ext cx="1100440" cy="1063624"/>
          </a:xfrm>
          <a:prstGeom prst="rect">
            <a:avLst/>
          </a:prstGeom>
        </p:spPr>
      </p:pic>
      <p:sp>
        <p:nvSpPr>
          <p:cNvPr id="26" name="Oval 25">
            <a:extLst>
              <a:ext uri="{FF2B5EF4-FFF2-40B4-BE49-F238E27FC236}">
                <a16:creationId xmlns:a16="http://schemas.microsoft.com/office/drawing/2014/main" id="{FAC91A91-61D4-2341-8066-A3150387EFC5}"/>
              </a:ext>
            </a:extLst>
          </p:cNvPr>
          <p:cNvSpPr/>
          <p:nvPr/>
        </p:nvSpPr>
        <p:spPr>
          <a:xfrm>
            <a:off x="10127453" y="5708571"/>
            <a:ext cx="286467" cy="288032"/>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EF4C2AB0-2248-C049-934A-7262601EBA82}"/>
                  </a:ext>
                </a:extLst>
              </p:cNvPr>
              <p:cNvSpPr txBox="1"/>
              <p:nvPr/>
            </p:nvSpPr>
            <p:spPr>
              <a:xfrm>
                <a:off x="10092230" y="5683310"/>
                <a:ext cx="354584"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l-GR" sz="1600" i="1" smtClean="0">
                          <a:latin typeface="Cambria Math" panose="02040503050406030204" pitchFamily="18" charset="0"/>
                          <a:ea typeface="Cambria Math" panose="02040503050406030204" pitchFamily="18" charset="0"/>
                        </a:rPr>
                        <m:t>Σ</m:t>
                      </m:r>
                    </m:oMath>
                  </m:oMathPara>
                </a14:m>
                <a:endParaRPr lang="en-US" sz="1600" dirty="0"/>
              </a:p>
            </p:txBody>
          </p:sp>
        </mc:Choice>
        <mc:Fallback xmlns="">
          <p:sp>
            <p:nvSpPr>
              <p:cNvPr id="27" name="TextBox 26">
                <a:extLst>
                  <a:ext uri="{FF2B5EF4-FFF2-40B4-BE49-F238E27FC236}">
                    <a16:creationId xmlns:a16="http://schemas.microsoft.com/office/drawing/2014/main" id="{EF4C2AB0-2248-C049-934A-7262601EBA82}"/>
                  </a:ext>
                </a:extLst>
              </p:cNvPr>
              <p:cNvSpPr txBox="1">
                <a:spLocks noRot="1" noChangeAspect="1" noMove="1" noResize="1" noEditPoints="1" noAdjustHandles="1" noChangeArrowheads="1" noChangeShapeType="1" noTextEdit="1"/>
              </p:cNvSpPr>
              <p:nvPr/>
            </p:nvSpPr>
            <p:spPr>
              <a:xfrm>
                <a:off x="10092230" y="5683310"/>
                <a:ext cx="354584" cy="338554"/>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35769938-398B-7743-904A-F7D984F97B99}"/>
                  </a:ext>
                </a:extLst>
              </p:cNvPr>
              <p:cNvSpPr txBox="1"/>
              <p:nvPr/>
            </p:nvSpPr>
            <p:spPr>
              <a:xfrm>
                <a:off x="9714736" y="5404993"/>
                <a:ext cx="260391" cy="20005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700" b="0" i="1" smtClean="0">
                          <a:latin typeface="Cambria Math" panose="02040503050406030204" pitchFamily="18" charset="0"/>
                        </a:rPr>
                        <m:t>𝑏</m:t>
                      </m:r>
                    </m:oMath>
                  </m:oMathPara>
                </a14:m>
                <a:endParaRPr lang="en-US" sz="700" dirty="0"/>
              </a:p>
            </p:txBody>
          </p:sp>
        </mc:Choice>
        <mc:Fallback xmlns="">
          <p:sp>
            <p:nvSpPr>
              <p:cNvPr id="28" name="TextBox 27">
                <a:extLst>
                  <a:ext uri="{FF2B5EF4-FFF2-40B4-BE49-F238E27FC236}">
                    <a16:creationId xmlns:a16="http://schemas.microsoft.com/office/drawing/2014/main" id="{35769938-398B-7743-904A-F7D984F97B99}"/>
                  </a:ext>
                </a:extLst>
              </p:cNvPr>
              <p:cNvSpPr txBox="1">
                <a:spLocks noRot="1" noChangeAspect="1" noMove="1" noResize="1" noEditPoints="1" noAdjustHandles="1" noChangeArrowheads="1" noChangeShapeType="1" noTextEdit="1"/>
              </p:cNvSpPr>
              <p:nvPr/>
            </p:nvSpPr>
            <p:spPr>
              <a:xfrm>
                <a:off x="9714736" y="5404993"/>
                <a:ext cx="260391" cy="200055"/>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F56A29DA-125E-374E-A29B-1D60B90309EC}"/>
                  </a:ext>
                </a:extLst>
              </p:cNvPr>
              <p:cNvSpPr txBox="1"/>
              <p:nvPr/>
            </p:nvSpPr>
            <p:spPr>
              <a:xfrm>
                <a:off x="9698573" y="5681952"/>
                <a:ext cx="313227" cy="20005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700" b="0" i="1" smtClean="0">
                              <a:latin typeface="Cambria Math" panose="02040503050406030204" pitchFamily="18" charset="0"/>
                            </a:rPr>
                          </m:ctrlPr>
                        </m:sSubPr>
                        <m:e>
                          <m:r>
                            <a:rPr lang="en-US" sz="700" b="0" i="1" smtClean="0">
                              <a:latin typeface="Cambria Math" panose="02040503050406030204" pitchFamily="18" charset="0"/>
                            </a:rPr>
                            <m:t>𝑤</m:t>
                          </m:r>
                        </m:e>
                        <m:sub>
                          <m:r>
                            <a:rPr lang="en-US" sz="700" b="0" i="1" smtClean="0">
                              <a:latin typeface="Cambria Math" panose="02040503050406030204" pitchFamily="18" charset="0"/>
                            </a:rPr>
                            <m:t>1</m:t>
                          </m:r>
                        </m:sub>
                      </m:sSub>
                    </m:oMath>
                  </m:oMathPara>
                </a14:m>
                <a:endParaRPr lang="en-US" sz="700" dirty="0"/>
              </a:p>
            </p:txBody>
          </p:sp>
        </mc:Choice>
        <mc:Fallback xmlns="">
          <p:sp>
            <p:nvSpPr>
              <p:cNvPr id="29" name="TextBox 28">
                <a:extLst>
                  <a:ext uri="{FF2B5EF4-FFF2-40B4-BE49-F238E27FC236}">
                    <a16:creationId xmlns:a16="http://schemas.microsoft.com/office/drawing/2014/main" id="{F56A29DA-125E-374E-A29B-1D60B90309EC}"/>
                  </a:ext>
                </a:extLst>
              </p:cNvPr>
              <p:cNvSpPr txBox="1">
                <a:spLocks noRot="1" noChangeAspect="1" noMove="1" noResize="1" noEditPoints="1" noAdjustHandles="1" noChangeArrowheads="1" noChangeShapeType="1" noTextEdit="1"/>
              </p:cNvSpPr>
              <p:nvPr/>
            </p:nvSpPr>
            <p:spPr>
              <a:xfrm>
                <a:off x="9698573" y="5681952"/>
                <a:ext cx="313227" cy="200055"/>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72471B8F-277A-F241-9F88-E3A030B3D64D}"/>
                  </a:ext>
                </a:extLst>
              </p:cNvPr>
              <p:cNvSpPr txBox="1"/>
              <p:nvPr/>
            </p:nvSpPr>
            <p:spPr>
              <a:xfrm>
                <a:off x="9703661" y="5916379"/>
                <a:ext cx="315278" cy="20005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700" b="0" i="1" smtClean="0">
                              <a:latin typeface="Cambria Math" panose="02040503050406030204" pitchFamily="18" charset="0"/>
                            </a:rPr>
                          </m:ctrlPr>
                        </m:sSubPr>
                        <m:e>
                          <m:r>
                            <a:rPr lang="en-US" sz="700" b="0" i="1" smtClean="0">
                              <a:latin typeface="Cambria Math" panose="02040503050406030204" pitchFamily="18" charset="0"/>
                            </a:rPr>
                            <m:t>𝑤</m:t>
                          </m:r>
                        </m:e>
                        <m:sub>
                          <m:r>
                            <a:rPr lang="en-GB" sz="700" b="0" i="1" smtClean="0">
                              <a:latin typeface="Cambria Math" panose="02040503050406030204" pitchFamily="18" charset="0"/>
                            </a:rPr>
                            <m:t>2</m:t>
                          </m:r>
                        </m:sub>
                      </m:sSub>
                    </m:oMath>
                  </m:oMathPara>
                </a14:m>
                <a:endParaRPr lang="en-US" sz="700" dirty="0"/>
              </a:p>
            </p:txBody>
          </p:sp>
        </mc:Choice>
        <mc:Fallback xmlns="">
          <p:sp>
            <p:nvSpPr>
              <p:cNvPr id="30" name="TextBox 29">
                <a:extLst>
                  <a:ext uri="{FF2B5EF4-FFF2-40B4-BE49-F238E27FC236}">
                    <a16:creationId xmlns:a16="http://schemas.microsoft.com/office/drawing/2014/main" id="{72471B8F-277A-F241-9F88-E3A030B3D64D}"/>
                  </a:ext>
                </a:extLst>
              </p:cNvPr>
              <p:cNvSpPr txBox="1">
                <a:spLocks noRot="1" noChangeAspect="1" noMove="1" noResize="1" noEditPoints="1" noAdjustHandles="1" noChangeArrowheads="1" noChangeShapeType="1" noTextEdit="1"/>
              </p:cNvSpPr>
              <p:nvPr/>
            </p:nvSpPr>
            <p:spPr>
              <a:xfrm>
                <a:off x="9703661" y="5916379"/>
                <a:ext cx="315278" cy="200055"/>
              </a:xfrm>
              <a:prstGeom prst="rect">
                <a:avLst/>
              </a:prstGeom>
              <a:blipFill>
                <a:blip r:embed="rId14"/>
                <a:stretch>
                  <a:fillRect/>
                </a:stretch>
              </a:blipFill>
            </p:spPr>
            <p:txBody>
              <a:bodyPr/>
              <a:lstStyle/>
              <a:p>
                <a:r>
                  <a:rPr lang="en-US">
                    <a:noFill/>
                  </a:rPr>
                  <a:t> </a:t>
                </a:r>
              </a:p>
            </p:txBody>
          </p:sp>
        </mc:Fallback>
      </mc:AlternateContent>
      <p:pic>
        <p:nvPicPr>
          <p:cNvPr id="32" name="Picture 31">
            <a:extLst>
              <a:ext uri="{FF2B5EF4-FFF2-40B4-BE49-F238E27FC236}">
                <a16:creationId xmlns:a16="http://schemas.microsoft.com/office/drawing/2014/main" id="{5781DDB3-AC97-6F4E-A377-10A30F6979CB}"/>
              </a:ext>
            </a:extLst>
          </p:cNvPr>
          <p:cNvPicPr>
            <a:picLocks noChangeAspect="1"/>
          </p:cNvPicPr>
          <p:nvPr/>
        </p:nvPicPr>
        <p:blipFill rotWithShape="1">
          <a:blip r:embed="rId3">
            <a:extLst>
              <a:ext uri="{28A0092B-C50C-407E-A947-70E740481C1C}">
                <a14:useLocalDpi xmlns:a14="http://schemas.microsoft.com/office/drawing/2010/main"/>
              </a:ext>
            </a:extLst>
          </a:blip>
          <a:srcRect l="63439" t="36746" r="31835"/>
          <a:stretch/>
        </p:blipFill>
        <p:spPr>
          <a:xfrm>
            <a:off x="10418256" y="5359248"/>
            <a:ext cx="108988" cy="991617"/>
          </a:xfrm>
          <a:prstGeom prst="rect">
            <a:avLst/>
          </a:prstGeom>
        </p:spPr>
      </p:pic>
    </p:spTree>
    <p:extLst>
      <p:ext uri="{BB962C8B-B14F-4D97-AF65-F5344CB8AC3E}">
        <p14:creationId xmlns:p14="http://schemas.microsoft.com/office/powerpoint/2010/main" val="28558231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0" name="Content Placeholder 9">
                <a:extLst>
                  <a:ext uri="{FF2B5EF4-FFF2-40B4-BE49-F238E27FC236}">
                    <a16:creationId xmlns:a16="http://schemas.microsoft.com/office/drawing/2014/main" id="{0BA72D44-9B93-2C4A-A105-3FEF30C40EE6}"/>
                  </a:ext>
                </a:extLst>
              </p:cNvPr>
              <p:cNvSpPr>
                <a:spLocks noGrp="1"/>
              </p:cNvSpPr>
              <p:nvPr>
                <p:ph idx="1"/>
              </p:nvPr>
            </p:nvSpPr>
            <p:spPr>
              <a:xfrm>
                <a:off x="440267" y="3140968"/>
                <a:ext cx="7959989" cy="2878833"/>
              </a:xfrm>
            </p:spPr>
            <p:txBody>
              <a:bodyPr/>
              <a:lstStyle/>
              <a:p>
                <a:pPr marL="0" indent="0">
                  <a:buNone/>
                </a:pPr>
                <a:r>
                  <a:rPr lang="en-US" sz="1800" dirty="0"/>
                  <a:t>We can also simply write:</a:t>
                </a:r>
              </a:p>
              <a:p>
                <a:pPr marL="0" indent="0">
                  <a:buNone/>
                </a:pPr>
                <a:endParaRPr lang="en-US" sz="1800" dirty="0"/>
              </a:p>
              <a:p>
                <a:pPr marL="0" indent="0">
                  <a:buNone/>
                </a:pPr>
                <a:endParaRPr lang="en-US" sz="1800" dirty="0"/>
              </a:p>
              <a:p>
                <a:pPr marL="0" indent="0">
                  <a:buNone/>
                </a:pPr>
                <a:r>
                  <a:rPr lang="en-US" sz="1800" dirty="0"/>
                  <a:t>where </a:t>
                </a:r>
                <a14:m>
                  <m:oMath xmlns:m="http://schemas.openxmlformats.org/officeDocument/2006/math">
                    <m:r>
                      <a:rPr lang="en-US" sz="1800" b="1" i="1" dirty="0" smtClean="0">
                        <a:latin typeface="Cambria Math" panose="02040503050406030204" pitchFamily="18" charset="0"/>
                      </a:rPr>
                      <m:t>𝒘</m:t>
                    </m:r>
                  </m:oMath>
                </a14:m>
                <a:r>
                  <a:rPr lang="en-US" sz="1800" dirty="0"/>
                  <a:t> and </a:t>
                </a:r>
                <a14:m>
                  <m:oMath xmlns:m="http://schemas.openxmlformats.org/officeDocument/2006/math">
                    <m:r>
                      <a:rPr lang="en-US" sz="1800" b="1" i="1" dirty="0" smtClean="0">
                        <a:latin typeface="Cambria Math" panose="02040503050406030204" pitchFamily="18" charset="0"/>
                      </a:rPr>
                      <m:t>𝒙</m:t>
                    </m:r>
                  </m:oMath>
                </a14:m>
                <a:r>
                  <a:rPr lang="en-US" sz="1800" b="1" dirty="0"/>
                  <a:t> </a:t>
                </a:r>
                <a:r>
                  <a:rPr lang="en-US" sz="1800" dirty="0"/>
                  <a:t>are vectors.</a:t>
                </a:r>
              </a:p>
              <a:p>
                <a:pPr marL="0" indent="0">
                  <a:buNone/>
                </a:pPr>
                <a:endParaRPr lang="en-US" sz="1800" dirty="0"/>
              </a:p>
              <a:p>
                <a:pPr marL="0" indent="0">
                  <a:buNone/>
                </a:pPr>
                <a:r>
                  <a:rPr lang="en-US" sz="1800" dirty="0"/>
                  <a:t>Many functions can be represented: </a:t>
                </a:r>
                <a:br>
                  <a:rPr lang="en-US" sz="1800" dirty="0"/>
                </a:br>
                <a:r>
                  <a:rPr lang="en-US" sz="1800" dirty="0"/>
                  <a:t>	What weights represent </a:t>
                </a:r>
                <a14:m>
                  <m:oMath xmlns:m="http://schemas.openxmlformats.org/officeDocument/2006/math">
                    <m:r>
                      <a:rPr lang="en-US" sz="1800" i="1" dirty="0" smtClean="0">
                        <a:latin typeface="Cambria Math" panose="02040503050406030204" pitchFamily="18" charset="0"/>
                      </a:rPr>
                      <m:t>𝑔</m:t>
                    </m:r>
                    <m:d>
                      <m:dPr>
                        <m:ctrlPr>
                          <a:rPr lang="en-US" sz="1800" i="1" dirty="0" smtClean="0">
                            <a:latin typeface="Cambria Math" panose="02040503050406030204" pitchFamily="18" charset="0"/>
                          </a:rPr>
                        </m:ctrlPr>
                      </m:dPr>
                      <m:e>
                        <m:sSub>
                          <m:sSubPr>
                            <m:ctrlPr>
                              <a:rPr lang="en-US" sz="1800" i="1" dirty="0" smtClean="0">
                                <a:latin typeface="Cambria Math" panose="02040503050406030204" pitchFamily="18" charset="0"/>
                              </a:rPr>
                            </m:ctrlPr>
                          </m:sSubPr>
                          <m:e>
                            <m:r>
                              <a:rPr lang="en-US" sz="1800" i="1" dirty="0" smtClean="0">
                                <a:latin typeface="Cambria Math" panose="02040503050406030204" pitchFamily="18" charset="0"/>
                              </a:rPr>
                              <m:t>𝑥</m:t>
                            </m:r>
                          </m:e>
                          <m:sub>
                            <m:r>
                              <a:rPr lang="en-US" sz="1800" i="1" dirty="0" smtClean="0">
                                <a:latin typeface="Cambria Math" panose="02040503050406030204" pitchFamily="18" charset="0"/>
                              </a:rPr>
                              <m:t>1</m:t>
                            </m:r>
                          </m:sub>
                        </m:sSub>
                        <m:r>
                          <a:rPr lang="en-US" sz="1800" i="1" dirty="0" smtClean="0">
                            <a:latin typeface="Cambria Math" panose="02040503050406030204" pitchFamily="18" charset="0"/>
                          </a:rPr>
                          <m:t>,</m:t>
                        </m:r>
                        <m:r>
                          <a:rPr lang="en-US" sz="1800" i="1" dirty="0">
                            <a:latin typeface="Cambria Math" panose="02040503050406030204" pitchFamily="18" charset="0"/>
                          </a:rPr>
                          <m:t> </m:t>
                        </m:r>
                        <m:sSub>
                          <m:sSubPr>
                            <m:ctrlPr>
                              <a:rPr lang="en-US" sz="1800" i="1" dirty="0" smtClean="0">
                                <a:latin typeface="Cambria Math" panose="02040503050406030204" pitchFamily="18" charset="0"/>
                              </a:rPr>
                            </m:ctrlPr>
                          </m:sSubPr>
                          <m:e>
                            <m:r>
                              <a:rPr lang="en-US" sz="1800" i="1" dirty="0" smtClean="0">
                                <a:latin typeface="Cambria Math" panose="02040503050406030204" pitchFamily="18" charset="0"/>
                              </a:rPr>
                              <m:t>𝑥</m:t>
                            </m:r>
                          </m:e>
                          <m:sub>
                            <m:r>
                              <a:rPr lang="en-US" sz="1800" i="1" dirty="0" smtClean="0">
                                <a:latin typeface="Cambria Math" panose="02040503050406030204" pitchFamily="18" charset="0"/>
                              </a:rPr>
                              <m:t>2</m:t>
                            </m:r>
                          </m:sub>
                        </m:sSub>
                      </m:e>
                    </m:d>
                    <m:r>
                      <a:rPr lang="en-US" sz="1800" i="1" dirty="0" smtClean="0">
                        <a:latin typeface="Cambria Math" panose="02040503050406030204" pitchFamily="18" charset="0"/>
                      </a:rPr>
                      <m:t>=</m:t>
                    </m:r>
                    <m:r>
                      <a:rPr lang="en-US" sz="1800" i="1" dirty="0">
                        <a:latin typeface="Cambria Math" panose="02040503050406030204" pitchFamily="18" charset="0"/>
                      </a:rPr>
                      <m:t> </m:t>
                    </m:r>
                    <m:sSub>
                      <m:sSubPr>
                        <m:ctrlPr>
                          <a:rPr lang="en-US" sz="1800" i="1" dirty="0" smtClean="0">
                            <a:latin typeface="Cambria Math" panose="02040503050406030204" pitchFamily="18" charset="0"/>
                          </a:rPr>
                        </m:ctrlPr>
                      </m:sSubPr>
                      <m:e>
                        <m:r>
                          <a:rPr lang="en-US" sz="1800" i="1" dirty="0" smtClean="0">
                            <a:latin typeface="Cambria Math" panose="02040503050406030204" pitchFamily="18" charset="0"/>
                          </a:rPr>
                          <m:t>𝑥</m:t>
                        </m:r>
                      </m:e>
                      <m:sub>
                        <m:r>
                          <a:rPr lang="en-US" sz="1800" i="1" dirty="0" smtClean="0">
                            <a:latin typeface="Cambria Math" panose="02040503050406030204" pitchFamily="18" charset="0"/>
                          </a:rPr>
                          <m:t>1</m:t>
                        </m:r>
                      </m:sub>
                    </m:sSub>
                    <m:r>
                      <a:rPr lang="en-GB" sz="1800" b="0" i="1" dirty="0" smtClean="0">
                        <a:latin typeface="Cambria Math" panose="02040503050406030204" pitchFamily="18" charset="0"/>
                      </a:rPr>
                      <m:t> </m:t>
                    </m:r>
                    <m:r>
                      <a:rPr lang="en-GB" sz="1800" b="0" i="1" dirty="0" smtClean="0">
                        <a:latin typeface="Cambria Math" panose="02040503050406030204" pitchFamily="18" charset="0"/>
                        <a:ea typeface="Cambria Math" panose="02040503050406030204" pitchFamily="18" charset="0"/>
                      </a:rPr>
                      <m:t>∧</m:t>
                    </m:r>
                    <m:r>
                      <a:rPr lang="en-GB" sz="1800" b="0" i="1" dirty="0" smtClean="0">
                        <a:latin typeface="Cambria Math" panose="02040503050406030204" pitchFamily="18" charset="0"/>
                      </a:rPr>
                      <m:t> </m:t>
                    </m:r>
                    <m:sSub>
                      <m:sSubPr>
                        <m:ctrlPr>
                          <a:rPr lang="en-US" sz="1800" i="1" dirty="0" smtClean="0">
                            <a:latin typeface="Cambria Math" panose="02040503050406030204" pitchFamily="18" charset="0"/>
                          </a:rPr>
                        </m:ctrlPr>
                      </m:sSubPr>
                      <m:e>
                        <m:r>
                          <a:rPr lang="en-US" sz="1800" i="1" dirty="0" smtClean="0">
                            <a:latin typeface="Cambria Math" panose="02040503050406030204" pitchFamily="18" charset="0"/>
                          </a:rPr>
                          <m:t>𝑥</m:t>
                        </m:r>
                      </m:e>
                      <m:sub>
                        <m:r>
                          <a:rPr lang="en-US" sz="1800" i="1" dirty="0" smtClean="0">
                            <a:latin typeface="Cambria Math" panose="02040503050406030204" pitchFamily="18" charset="0"/>
                          </a:rPr>
                          <m:t>2</m:t>
                        </m:r>
                      </m:sub>
                    </m:sSub>
                  </m:oMath>
                </a14:m>
                <a:r>
                  <a:rPr lang="en-US" sz="1800" dirty="0"/>
                  <a:t>?</a:t>
                </a:r>
              </a:p>
              <a:p>
                <a:pPr marL="0" indent="0">
                  <a:buNone/>
                </a:pPr>
                <a:endParaRPr lang="en-US" sz="1800" dirty="0"/>
              </a:p>
              <a:p>
                <a:pPr marL="0" indent="0">
                  <a:buNone/>
                </a:pPr>
                <a:r>
                  <a:rPr lang="en-US" sz="1800" dirty="0"/>
                  <a:t>Some functions are not representable: All non linearly separable, like XOR.</a:t>
                </a:r>
              </a:p>
            </p:txBody>
          </p:sp>
        </mc:Choice>
        <mc:Fallback xmlns="">
          <p:sp>
            <p:nvSpPr>
              <p:cNvPr id="10" name="Content Placeholder 9">
                <a:extLst>
                  <a:ext uri="{FF2B5EF4-FFF2-40B4-BE49-F238E27FC236}">
                    <a16:creationId xmlns:a16="http://schemas.microsoft.com/office/drawing/2014/main" id="{0BA72D44-9B93-2C4A-A105-3FEF30C40EE6}"/>
                  </a:ext>
                </a:extLst>
              </p:cNvPr>
              <p:cNvSpPr>
                <a:spLocks noGrp="1" noRot="1" noChangeAspect="1" noMove="1" noResize="1" noEditPoints="1" noAdjustHandles="1" noChangeArrowheads="1" noChangeShapeType="1" noTextEdit="1"/>
              </p:cNvSpPr>
              <p:nvPr>
                <p:ph idx="1"/>
              </p:nvPr>
            </p:nvSpPr>
            <p:spPr>
              <a:xfrm>
                <a:off x="440267" y="3140968"/>
                <a:ext cx="7959989" cy="2878833"/>
              </a:xfrm>
              <a:blipFill>
                <a:blip r:embed="rId2"/>
                <a:stretch>
                  <a:fillRect l="-637" t="-877" b="-5702"/>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FE689EB9-E631-144A-BE6F-C0E33B1A665F}"/>
              </a:ext>
            </a:extLst>
          </p:cNvPr>
          <p:cNvSpPr>
            <a:spLocks noGrp="1"/>
          </p:cNvSpPr>
          <p:nvPr>
            <p:ph type="title"/>
          </p:nvPr>
        </p:nvSpPr>
        <p:spPr/>
        <p:txBody>
          <a:bodyPr/>
          <a:lstStyle/>
          <a:p>
            <a:r>
              <a:rPr lang="en-US" dirty="0"/>
              <a:t>Perceptron</a:t>
            </a:r>
          </a:p>
        </p:txBody>
      </p:sp>
      <p:pic>
        <p:nvPicPr>
          <p:cNvPr id="6" name="Picture 5">
            <a:extLst>
              <a:ext uri="{FF2B5EF4-FFF2-40B4-BE49-F238E27FC236}">
                <a16:creationId xmlns:a16="http://schemas.microsoft.com/office/drawing/2014/main" id="{FFC58B9D-0F83-F04A-BABE-E1C0AAADD05A}"/>
              </a:ext>
            </a:extLst>
          </p:cNvPr>
          <p:cNvPicPr>
            <a:picLocks noChangeAspect="1"/>
          </p:cNvPicPr>
          <p:nvPr/>
        </p:nvPicPr>
        <p:blipFill>
          <a:blip r:embed="rId3"/>
          <a:stretch>
            <a:fillRect/>
          </a:stretch>
        </p:blipFill>
        <p:spPr>
          <a:xfrm>
            <a:off x="3862199" y="3645024"/>
            <a:ext cx="1116124" cy="232003"/>
          </a:xfrm>
          <a:prstGeom prst="rect">
            <a:avLst/>
          </a:prstGeom>
        </p:spPr>
      </p:pic>
      <p:pic>
        <p:nvPicPr>
          <p:cNvPr id="11" name="Content Placeholder 4">
            <a:extLst>
              <a:ext uri="{FF2B5EF4-FFF2-40B4-BE49-F238E27FC236}">
                <a16:creationId xmlns:a16="http://schemas.microsoft.com/office/drawing/2014/main" id="{95CE83FF-184E-5D44-8D2E-25A6A60CB12F}"/>
              </a:ext>
            </a:extLst>
          </p:cNvPr>
          <p:cNvPicPr>
            <a:picLocks noChangeAspect="1"/>
          </p:cNvPicPr>
          <p:nvPr/>
        </p:nvPicPr>
        <p:blipFill>
          <a:blip r:embed="rId4"/>
          <a:stretch>
            <a:fillRect/>
          </a:stretch>
        </p:blipFill>
        <p:spPr bwMode="auto">
          <a:xfrm>
            <a:off x="1631504" y="1094095"/>
            <a:ext cx="5398004" cy="1659176"/>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3" name="Picture 12">
            <a:extLst>
              <a:ext uri="{FF2B5EF4-FFF2-40B4-BE49-F238E27FC236}">
                <a16:creationId xmlns:a16="http://schemas.microsoft.com/office/drawing/2014/main" id="{289D6133-CF01-BE4A-A1A6-A6A383C98961}"/>
              </a:ext>
            </a:extLst>
          </p:cNvPr>
          <p:cNvPicPr>
            <a:picLocks noChangeAspect="1"/>
          </p:cNvPicPr>
          <p:nvPr/>
        </p:nvPicPr>
        <p:blipFill rotWithShape="1">
          <a:blip r:embed="rId5">
            <a:extLst>
              <a:ext uri="{28A0092B-C50C-407E-A947-70E740481C1C}">
                <a14:useLocalDpi xmlns:a14="http://schemas.microsoft.com/office/drawing/2010/main"/>
              </a:ext>
            </a:extLst>
          </a:blip>
          <a:srcRect r="63853"/>
          <a:stretch/>
        </p:blipFill>
        <p:spPr>
          <a:xfrm>
            <a:off x="8165183" y="2924944"/>
            <a:ext cx="1800200" cy="2076299"/>
          </a:xfrm>
          <a:prstGeom prst="rect">
            <a:avLst/>
          </a:prstGeom>
        </p:spPr>
      </p:pic>
      <p:pic>
        <p:nvPicPr>
          <p:cNvPr id="14" name="Picture 13">
            <a:extLst>
              <a:ext uri="{FF2B5EF4-FFF2-40B4-BE49-F238E27FC236}">
                <a16:creationId xmlns:a16="http://schemas.microsoft.com/office/drawing/2014/main" id="{FF670B06-68AD-9E4D-9117-3A7C4B66868F}"/>
              </a:ext>
            </a:extLst>
          </p:cNvPr>
          <p:cNvPicPr>
            <a:picLocks noChangeAspect="1"/>
          </p:cNvPicPr>
          <p:nvPr/>
        </p:nvPicPr>
        <p:blipFill rotWithShape="1">
          <a:blip r:embed="rId6">
            <a:extLst>
              <a:ext uri="{28A0092B-C50C-407E-A947-70E740481C1C}">
                <a14:useLocalDpi xmlns:a14="http://schemas.microsoft.com/office/drawing/2010/main"/>
              </a:ext>
            </a:extLst>
          </a:blip>
          <a:srcRect l="66257" t="1099" r="-2404" b="-1099"/>
          <a:stretch/>
        </p:blipFill>
        <p:spPr>
          <a:xfrm>
            <a:off x="9961516" y="4293096"/>
            <a:ext cx="1847776" cy="2131172"/>
          </a:xfrm>
          <a:prstGeom prst="rect">
            <a:avLst/>
          </a:prstGeom>
        </p:spPr>
      </p:pic>
    </p:spTree>
    <p:extLst>
      <p:ext uri="{BB962C8B-B14F-4D97-AF65-F5344CB8AC3E}">
        <p14:creationId xmlns:p14="http://schemas.microsoft.com/office/powerpoint/2010/main" val="818467103"/>
      </p:ext>
    </p:extLst>
  </p:cSld>
  <p:clrMapOvr>
    <a:masterClrMapping/>
  </p:clrMapOvr>
</p:sld>
</file>

<file path=ppt/theme/theme1.xml><?xml version="1.0" encoding="utf-8"?>
<a:theme xmlns:a="http://schemas.openxmlformats.org/drawingml/2006/main" name="1_Custom Design">
  <a:themeElements>
    <a:clrScheme name="Custom Design 15">
      <a:dk1>
        <a:srgbClr val="000000"/>
      </a:dk1>
      <a:lt1>
        <a:srgbClr val="FFFFFF"/>
      </a:lt1>
      <a:dk2>
        <a:srgbClr val="000000"/>
      </a:dk2>
      <a:lt2>
        <a:srgbClr val="808080"/>
      </a:lt2>
      <a:accent1>
        <a:srgbClr val="7FA1AC"/>
      </a:accent1>
      <a:accent2>
        <a:srgbClr val="459CBD"/>
      </a:accent2>
      <a:accent3>
        <a:srgbClr val="FFFFFF"/>
      </a:accent3>
      <a:accent4>
        <a:srgbClr val="000000"/>
      </a:accent4>
      <a:accent5>
        <a:srgbClr val="C0CDD2"/>
      </a:accent5>
      <a:accent6>
        <a:srgbClr val="3E8DAB"/>
      </a:accent6>
      <a:hlink>
        <a:srgbClr val="A8C0D1"/>
      </a:hlink>
      <a:folHlink>
        <a:srgbClr val="C88BA9"/>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ustom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ustom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ustom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ustom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ustom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ustom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ustom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ustom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ustom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ustom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ustom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ustom Design 13">
        <a:dk1>
          <a:srgbClr val="000000"/>
        </a:dk1>
        <a:lt1>
          <a:srgbClr val="FFFFFF"/>
        </a:lt1>
        <a:dk2>
          <a:srgbClr val="000000"/>
        </a:dk2>
        <a:lt2>
          <a:srgbClr val="808080"/>
        </a:lt2>
        <a:accent1>
          <a:srgbClr val="7FA1AC"/>
        </a:accent1>
        <a:accent2>
          <a:srgbClr val="004359"/>
        </a:accent2>
        <a:accent3>
          <a:srgbClr val="FFFFFF"/>
        </a:accent3>
        <a:accent4>
          <a:srgbClr val="000000"/>
        </a:accent4>
        <a:accent5>
          <a:srgbClr val="C0CDD2"/>
        </a:accent5>
        <a:accent6>
          <a:srgbClr val="003C50"/>
        </a:accent6>
        <a:hlink>
          <a:srgbClr val="4B4620"/>
        </a:hlink>
        <a:folHlink>
          <a:srgbClr val="B25D86"/>
        </a:folHlink>
      </a:clrScheme>
      <a:clrMap bg1="lt1" tx1="dk1" bg2="lt2" tx2="dk2" accent1="accent1" accent2="accent2" accent3="accent3" accent4="accent4" accent5="accent5" accent6="accent6" hlink="hlink" folHlink="folHlink"/>
    </a:extraClrScheme>
    <a:extraClrScheme>
      <a:clrScheme name="Custom Design 14">
        <a:dk1>
          <a:srgbClr val="000000"/>
        </a:dk1>
        <a:lt1>
          <a:srgbClr val="FFFFFF"/>
        </a:lt1>
        <a:dk2>
          <a:srgbClr val="004359"/>
        </a:dk2>
        <a:lt2>
          <a:srgbClr val="808080"/>
        </a:lt2>
        <a:accent1>
          <a:srgbClr val="7FA1AC"/>
        </a:accent1>
        <a:accent2>
          <a:srgbClr val="004359"/>
        </a:accent2>
        <a:accent3>
          <a:srgbClr val="FFFFFF"/>
        </a:accent3>
        <a:accent4>
          <a:srgbClr val="000000"/>
        </a:accent4>
        <a:accent5>
          <a:srgbClr val="C0CDD2"/>
        </a:accent5>
        <a:accent6>
          <a:srgbClr val="003C50"/>
        </a:accent6>
        <a:hlink>
          <a:srgbClr val="4B4620"/>
        </a:hlink>
        <a:folHlink>
          <a:srgbClr val="B25D86"/>
        </a:folHlink>
      </a:clrScheme>
      <a:clrMap bg1="lt1" tx1="dk1" bg2="lt2" tx2="dk2" accent1="accent1" accent2="accent2" accent3="accent3" accent4="accent4" accent5="accent5" accent6="accent6" hlink="hlink" folHlink="folHlink"/>
    </a:extraClrScheme>
    <a:extraClrScheme>
      <a:clrScheme name="Custom Design 15">
        <a:dk1>
          <a:srgbClr val="000000"/>
        </a:dk1>
        <a:lt1>
          <a:srgbClr val="FFFFFF"/>
        </a:lt1>
        <a:dk2>
          <a:srgbClr val="000000"/>
        </a:dk2>
        <a:lt2>
          <a:srgbClr val="808080"/>
        </a:lt2>
        <a:accent1>
          <a:srgbClr val="7FA1AC"/>
        </a:accent1>
        <a:accent2>
          <a:srgbClr val="459CBD"/>
        </a:accent2>
        <a:accent3>
          <a:srgbClr val="FFFFFF"/>
        </a:accent3>
        <a:accent4>
          <a:srgbClr val="000000"/>
        </a:accent4>
        <a:accent5>
          <a:srgbClr val="C0CDD2"/>
        </a:accent5>
        <a:accent6>
          <a:srgbClr val="3E8DAB"/>
        </a:accent6>
        <a:hlink>
          <a:srgbClr val="A8C0D1"/>
        </a:hlink>
        <a:folHlink>
          <a:srgbClr val="C88BA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template" id="{1224396A-2A4D-AD4C-8B86-A13D9AF8D7B7}" vid="{0D09331F-2C48-0845-99C3-C50F3E89D24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1_Custom Design</Template>
  <TotalTime>21469</TotalTime>
  <Words>1390</Words>
  <Application>Microsoft Macintosh PowerPoint</Application>
  <PresentationFormat>Widescreen</PresentationFormat>
  <Paragraphs>251</Paragraphs>
  <Slides>30</Slides>
  <Notes>12</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30</vt:i4>
      </vt:variant>
    </vt:vector>
  </HeadingPairs>
  <TitlesOfParts>
    <vt:vector size="37" baseType="lpstr">
      <vt:lpstr>Arial</vt:lpstr>
      <vt:lpstr>Calibri</vt:lpstr>
      <vt:lpstr>Cambria Math</vt:lpstr>
      <vt:lpstr>Consolas</vt:lpstr>
      <vt:lpstr>Helvetica Neue</vt:lpstr>
      <vt:lpstr>Helvetica Neue Light</vt:lpstr>
      <vt:lpstr>1_Custom Design</vt:lpstr>
      <vt:lpstr>  CEGE0004: Machine Learning for Data Science Lecture 5: Neural Networks  Dr. Aldo Lipani</vt:lpstr>
      <vt:lpstr>Connectionism</vt:lpstr>
      <vt:lpstr>Connectionist Models</vt:lpstr>
      <vt:lpstr>Neural Networks Applications</vt:lpstr>
      <vt:lpstr>Neural Networks Applications</vt:lpstr>
      <vt:lpstr>Neural Networks Applications</vt:lpstr>
      <vt:lpstr>Neural Networks Applications</vt:lpstr>
      <vt:lpstr>Artificial Neural Networks</vt:lpstr>
      <vt:lpstr>Perceptron</vt:lpstr>
      <vt:lpstr>Perceptron Training Rule</vt:lpstr>
      <vt:lpstr>Gradient Descent</vt:lpstr>
      <vt:lpstr>Derivation of the Gradient Descent Rule</vt:lpstr>
      <vt:lpstr>Derivation of the Gradient Descent Rule</vt:lpstr>
      <vt:lpstr>Gradient Descent</vt:lpstr>
      <vt:lpstr>Batch vs. Incremental Gradient Descent</vt:lpstr>
      <vt:lpstr>Multilayer Networks</vt:lpstr>
      <vt:lpstr>Sigmoid Unit</vt:lpstr>
      <vt:lpstr>Derivation of the Gradient Descent Rule for a Sigmoid Unit</vt:lpstr>
      <vt:lpstr>Concept Learning with a Multilayer Network</vt:lpstr>
      <vt:lpstr>The Backpropagation Algorithm</vt:lpstr>
      <vt:lpstr>Backprogation Algorithm</vt:lpstr>
      <vt:lpstr>Activation Functions</vt:lpstr>
      <vt:lpstr>Output Layers</vt:lpstr>
      <vt:lpstr>Loss functions</vt:lpstr>
      <vt:lpstr>Learning Hidden Layer Representations</vt:lpstr>
      <vt:lpstr>Overfitting vs. Underfitting</vt:lpstr>
      <vt:lpstr>A Recipe to Train a Supervised Model</vt:lpstr>
      <vt:lpstr>A Recipe to Train a Supervised Model</vt:lpstr>
      <vt:lpstr>Regularization</vt:lpstr>
      <vt:lpstr>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Lipani, Aldo</dc:creator>
  <cp:lastModifiedBy>Lipani, Aldo</cp:lastModifiedBy>
  <cp:revision>69</cp:revision>
  <cp:lastPrinted>2012-07-12T12:58:07Z</cp:lastPrinted>
  <dcterms:created xsi:type="dcterms:W3CDTF">2020-10-03T22:41:10Z</dcterms:created>
  <dcterms:modified xsi:type="dcterms:W3CDTF">2021-02-16T12:44:26Z</dcterms:modified>
</cp:coreProperties>
</file>